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media/image2.jpeg" ContentType="image/jpeg"/>
  <Override PartName="/ppt/theme/theme2.xml" ContentType="application/vnd.openxmlformats-officedocument.theme+xml"/>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image17.jpeg" ContentType="image/jpeg"/>
  <Override PartName="/ppt/media/image18.jpeg" ContentType="image/jpeg"/>
  <Override PartName="/ppt/media/image19.jpeg" ContentType="image/jpeg"/>
  <Override PartName="/ppt/media/image20.jpeg" ContentType="image/jpeg"/>
  <Override PartName="/ppt/media/image2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Lst>
  <p:sldSz cx="13004800" cy="9753600"/>
  <p:notesSz cx="6858000" cy="9144000"/>
  <p:defaultTextStyle>
    <a:lvl1pPr defTabSz="584200">
      <a:lnSpc>
        <a:spcPct val="90000"/>
      </a:lnSpc>
      <a:spcBef>
        <a:spcPts val="4800"/>
      </a:spcBef>
      <a:buClr>
        <a:srgbClr val="EAB452"/>
      </a:buClr>
      <a:buSzPct val="100000"/>
      <a:buFont typeface="Zapf Dingbats"/>
      <a:buChar char="✦"/>
      <a:defRPr sz="4800">
        <a:solidFill>
          <a:srgbClr val="FFFFFF"/>
        </a:solidFill>
        <a:latin typeface="+mn-lt"/>
        <a:ea typeface="+mn-ea"/>
        <a:cs typeface="+mn-cs"/>
        <a:sym typeface="Buddy"/>
      </a:defRPr>
    </a:lvl1pPr>
    <a:lvl2pPr indent="127000" defTabSz="584200">
      <a:lnSpc>
        <a:spcPct val="90000"/>
      </a:lnSpc>
      <a:spcBef>
        <a:spcPts val="4800"/>
      </a:spcBef>
      <a:buClr>
        <a:srgbClr val="EAB452"/>
      </a:buClr>
      <a:buFont typeface="Zapf Dingbats"/>
      <a:defRPr sz="4800">
        <a:solidFill>
          <a:srgbClr val="FFFFFF"/>
        </a:solidFill>
        <a:latin typeface="+mn-lt"/>
        <a:ea typeface="+mn-ea"/>
        <a:cs typeface="+mn-cs"/>
        <a:sym typeface="Buddy"/>
      </a:defRPr>
    </a:lvl2pPr>
    <a:lvl3pPr indent="762000" defTabSz="584200">
      <a:lnSpc>
        <a:spcPct val="90000"/>
      </a:lnSpc>
      <a:spcBef>
        <a:spcPts val="4800"/>
      </a:spcBef>
      <a:buClr>
        <a:srgbClr val="EAB452"/>
      </a:buClr>
      <a:buFont typeface="Zapf Dingbats"/>
      <a:defRPr sz="4800">
        <a:solidFill>
          <a:srgbClr val="FFFFFF"/>
        </a:solidFill>
        <a:latin typeface="+mn-lt"/>
        <a:ea typeface="+mn-ea"/>
        <a:cs typeface="+mn-cs"/>
        <a:sym typeface="Buddy"/>
      </a:defRPr>
    </a:lvl3pPr>
    <a:lvl4pPr indent="1206500" defTabSz="584200">
      <a:lnSpc>
        <a:spcPct val="90000"/>
      </a:lnSpc>
      <a:spcBef>
        <a:spcPts val="4800"/>
      </a:spcBef>
      <a:buClr>
        <a:srgbClr val="EAB452"/>
      </a:buClr>
      <a:buFont typeface="Zapf Dingbats"/>
      <a:defRPr sz="4800">
        <a:solidFill>
          <a:srgbClr val="FFFFFF"/>
        </a:solidFill>
        <a:latin typeface="+mn-lt"/>
        <a:ea typeface="+mn-ea"/>
        <a:cs typeface="+mn-cs"/>
        <a:sym typeface="Buddy"/>
      </a:defRPr>
    </a:lvl4pPr>
    <a:lvl5pPr indent="1651000" defTabSz="584200">
      <a:lnSpc>
        <a:spcPct val="90000"/>
      </a:lnSpc>
      <a:spcBef>
        <a:spcPts val="4800"/>
      </a:spcBef>
      <a:buClr>
        <a:srgbClr val="EAB452"/>
      </a:buClr>
      <a:buFont typeface="Zapf Dingbats"/>
      <a:defRPr sz="4800">
        <a:solidFill>
          <a:srgbClr val="FFFFFF"/>
        </a:solidFill>
        <a:latin typeface="+mn-lt"/>
        <a:ea typeface="+mn-ea"/>
        <a:cs typeface="+mn-cs"/>
        <a:sym typeface="Buddy"/>
      </a:defRPr>
    </a:lvl5pPr>
    <a:lvl6pPr indent="2095500" defTabSz="584200">
      <a:lnSpc>
        <a:spcPct val="90000"/>
      </a:lnSpc>
      <a:spcBef>
        <a:spcPts val="4800"/>
      </a:spcBef>
      <a:buClr>
        <a:srgbClr val="EAB452"/>
      </a:buClr>
      <a:buFont typeface="Zapf Dingbats"/>
      <a:defRPr sz="4800">
        <a:solidFill>
          <a:srgbClr val="FFFFFF"/>
        </a:solidFill>
        <a:latin typeface="+mn-lt"/>
        <a:ea typeface="+mn-ea"/>
        <a:cs typeface="+mn-cs"/>
        <a:sym typeface="Buddy"/>
      </a:defRPr>
    </a:lvl6pPr>
    <a:lvl7pPr indent="2451100" defTabSz="584200">
      <a:lnSpc>
        <a:spcPct val="90000"/>
      </a:lnSpc>
      <a:spcBef>
        <a:spcPts val="4800"/>
      </a:spcBef>
      <a:buClr>
        <a:srgbClr val="EAB452"/>
      </a:buClr>
      <a:buFont typeface="Zapf Dingbats"/>
      <a:defRPr sz="4800">
        <a:solidFill>
          <a:srgbClr val="FFFFFF"/>
        </a:solidFill>
        <a:latin typeface="+mn-lt"/>
        <a:ea typeface="+mn-ea"/>
        <a:cs typeface="+mn-cs"/>
        <a:sym typeface="Buddy"/>
      </a:defRPr>
    </a:lvl7pPr>
    <a:lvl8pPr indent="2806700" defTabSz="584200">
      <a:lnSpc>
        <a:spcPct val="90000"/>
      </a:lnSpc>
      <a:spcBef>
        <a:spcPts val="4800"/>
      </a:spcBef>
      <a:buClr>
        <a:srgbClr val="EAB452"/>
      </a:buClr>
      <a:buFont typeface="Zapf Dingbats"/>
      <a:defRPr sz="4800">
        <a:solidFill>
          <a:srgbClr val="FFFFFF"/>
        </a:solidFill>
        <a:latin typeface="+mn-lt"/>
        <a:ea typeface="+mn-ea"/>
        <a:cs typeface="+mn-cs"/>
        <a:sym typeface="Buddy"/>
      </a:defRPr>
    </a:lvl8pPr>
    <a:lvl9pPr indent="3162300" defTabSz="584200">
      <a:lnSpc>
        <a:spcPct val="90000"/>
      </a:lnSpc>
      <a:spcBef>
        <a:spcPts val="4800"/>
      </a:spcBef>
      <a:buClr>
        <a:srgbClr val="EAB452"/>
      </a:buClr>
      <a:buFont typeface="Zapf Dingbats"/>
      <a:defRPr sz="4800">
        <a:solidFill>
          <a:srgbClr val="FFFFFF"/>
        </a:solidFill>
        <a:latin typeface="+mn-lt"/>
        <a:ea typeface="+mn-ea"/>
        <a:cs typeface="+mn-cs"/>
        <a:sym typeface="Buddy"/>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
          <a:latin typeface="Helvetica Light"/>
          <a:ea typeface="Helvetica Light"/>
          <a:cs typeface="Helvetica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b="def" i="def"/>
      <a:tcStyle>
        <a:tcBdr/>
        <a:fill>
          <a:solidFill>
            <a:srgbClr val="797A7C">
              <a:alpha val="30000"/>
            </a:srgbClr>
          </a:solidFill>
        </a:fill>
      </a:tcStyle>
    </a:band2H>
    <a:firstCol>
      <a:tcTxStyle b="def" i="def">
        <a:font>
          <a:latin typeface="Helvetica Light"/>
          <a:ea typeface="Helvetica Light"/>
          <a:cs typeface="Helvetica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0F5F0C"/>
          </a:solidFill>
        </a:fill>
      </a:tcStyle>
    </a:firstCol>
    <a:lastRow>
      <a:tcTxStyle b="def" i="def">
        <a:font>
          <a:latin typeface="Helvetica Light"/>
          <a:ea typeface="Helvetica Light"/>
          <a:cs typeface="Helvetica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0365C0"/>
          </a:solidFill>
        </a:fill>
      </a:tcStyle>
    </a:lastRow>
    <a:firstRow>
      <a:tcTxStyle b="def" i="def">
        <a:font>
          <a:latin typeface="Helvetica Light"/>
          <a:ea typeface="Helvetica Light"/>
          <a:cs typeface="Helvetica Light"/>
        </a:font>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0365C0"/>
          </a:solidFill>
        </a:fill>
      </a:tcStyle>
    </a:firstRow>
  </a:tblStyle>
  <a:tblStyle styleId="{C7B018BB-80A7-4F77-B60F-C8B233D01FF8}" styleName="">
    <a:tblBg/>
    <a:wholeTbl>
      <a:tcTxStyle b="def" i="def">
        <a:font>
          <a:latin typeface="Helvetica Light"/>
          <a:ea typeface="Helvetica Light"/>
          <a:cs typeface="Helvetica Light"/>
        </a:font>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noFill/>
        </a:fill>
      </a:tcStyle>
    </a:wholeTbl>
    <a:band2H>
      <a:tcTxStyle b="def" i="def"/>
      <a:tcStyle>
        <a:tcBdr/>
        <a:fill>
          <a:solidFill>
            <a:srgbClr val="87CED4">
              <a:alpha val="20000"/>
            </a:srgbClr>
          </a:solidFill>
        </a:fill>
      </a:tcStyle>
    </a:band2H>
    <a:firstCol>
      <a:tcTxStyle b="def" i="def">
        <a:font>
          <a:latin typeface="Helvetica Light"/>
          <a:ea typeface="Helvetica Light"/>
          <a:cs typeface="Helvetica Light"/>
        </a:font>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398CCE"/>
          </a:solidFill>
        </a:fill>
      </a:tcStyle>
    </a:firstCol>
    <a:lastRow>
      <a:tcTxStyle b="def" i="def">
        <a:font>
          <a:latin typeface="Helvetica Light"/>
          <a:ea typeface="Helvetica Light"/>
          <a:cs typeface="Helvetica Light"/>
        </a:font>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254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noFill/>
        </a:fill>
      </a:tcStyle>
    </a:lastRow>
    <a:firstRow>
      <a:tcTxStyle b="def" i="def">
        <a:font>
          <a:latin typeface="Helvetica Light"/>
          <a:ea typeface="Helvetica Light"/>
          <a:cs typeface="Helvetica Light"/>
        </a:font>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solidFill>
            <a:srgbClr val="0365C0"/>
          </a:solidFill>
        </a:fill>
      </a:tcStyle>
    </a:firstRow>
  </a:tblStyle>
  <a:tblStyle styleId="{EEE7283C-3CF3-47DC-8721-378D4A62B228}" styleName="">
    <a:tblBg/>
    <a:wholeTbl>
      <a:tcTxStyle b="def" i="de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noFill/>
              <a:miter lim="400000"/>
            </a:ln>
          </a:insideV>
        </a:tcBdr>
        <a:fill>
          <a:noFill/>
        </a:fill>
      </a:tcStyle>
    </a:wholeTbl>
    <a:band2H>
      <a:tcTxStyle b="def" i="def"/>
      <a:tcStyle>
        <a:tcBdr/>
        <a:fill>
          <a:solidFill>
            <a:srgbClr val="5DC123">
              <a:alpha val="19000"/>
            </a:srgbClr>
          </a:solidFill>
        </a:fill>
      </a:tcStyle>
    </a:band2H>
    <a:firstCol>
      <a:tcTxStyle b="def" i="def">
        <a:font>
          <a:latin typeface="Helvetica Light"/>
          <a:ea typeface="Helvetica Light"/>
          <a:cs typeface="Helvetica Light"/>
        </a:font>
        <a:srgbClr val="FFFFFF"/>
      </a:tcTxStyle>
      <a:tcStyle>
        <a:tcBdr>
          <a:left>
            <a:ln w="12700" cap="flat">
              <a:solidFill>
                <a:srgbClr val="FFFFFF"/>
              </a:solidFill>
              <a:prstDash val="solid"/>
              <a:miter lim="400000"/>
            </a:ln>
          </a:left>
          <a:right>
            <a:ln w="25400" cap="flat">
              <a:solidFill>
                <a:srgbClr val="CBCBCB"/>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189B1A"/>
          </a:solidFill>
        </a:fill>
      </a:tcStyle>
    </a:firstCol>
    <a:lastRow>
      <a:tcTxStyle b="def" i="de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33632E"/>
          </a:solidFill>
        </a:fill>
      </a:tcStyle>
    </a:lastRow>
    <a:firstRow>
      <a:tcTxStyle b="def" i="de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33632E"/>
          </a:solidFill>
        </a:fill>
      </a:tcStyle>
    </a:firstRow>
  </a:tblStyle>
  <a:tblStyle styleId="{CF821DB8-F4EB-4A41-A1BA-3FCAFE7338EE}" styleName="">
    <a:tblBg/>
    <a:wholeTbl>
      <a:tcTxStyle b="def" i="def">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b="def" i="def"/>
      <a:tcStyle>
        <a:tcBdr/>
        <a:fill>
          <a:solidFill>
            <a:srgbClr val="797A7C">
              <a:alpha val="30000"/>
            </a:srgbClr>
          </a:solidFill>
        </a:fill>
      </a:tcStyle>
    </a:band2H>
    <a:firstCo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25400" cap="flat">
              <a:solidFill>
                <a:srgbClr val="FFFFFF"/>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A433"/>
          </a:solidFill>
        </a:fill>
      </a:tcStyle>
    </a:firstCol>
    <a:lastRow>
      <a:tcTxStyle b="def" i="def">
        <a:font>
          <a:latin typeface="Helvetica Light"/>
          <a:ea typeface="Helvetica Light"/>
          <a:cs typeface="Helvetica Light"/>
        </a:font>
        <a:srgbClr val="FFFFFF"/>
      </a:tcTxStyle>
      <a:tcStyle>
        <a:tcBdr>
          <a:left>
            <a:ln w="12700" cap="flat">
              <a:noFill/>
              <a:miter lim="400000"/>
            </a:ln>
          </a:left>
          <a:right>
            <a:ln w="12700" cap="flat">
              <a:noFill/>
              <a:miter lim="400000"/>
            </a:ln>
          </a:right>
          <a:top>
            <a:ln w="25400" cap="flat">
              <a:solidFill>
                <a:srgbClr val="FFFFFF"/>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noFill/>
        </a:fill>
      </a:tcStyle>
    </a:lastRow>
    <a:fir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noFill/>
              <a:miter lim="400000"/>
            </a:ln>
          </a:insideH>
          <a:insideV>
            <a:ln w="12700" cap="flat">
              <a:noFill/>
              <a:miter lim="400000"/>
            </a:ln>
          </a:insideV>
        </a:tcBdr>
        <a:fill>
          <a:solidFill>
            <a:srgbClr val="E8A433"/>
          </a:solidFill>
        </a:fill>
      </a:tcStyle>
    </a:firstRow>
  </a:tblStyle>
  <a:tblStyle styleId="{33BA23B1-9221-436E-865A-0063620EA4FD}" styleName="">
    <a:tblBg/>
    <a:wholeTbl>
      <a:tcTxStyle b="def" i="de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noFill/>
              <a:miter lim="400000"/>
            </a:ln>
          </a:insideV>
        </a:tcBdr>
        <a:fill>
          <a:noFill/>
        </a:fill>
      </a:tcStyle>
    </a:wholeTbl>
    <a:band2H>
      <a:tcTxStyle b="def" i="def"/>
      <a:tcStyle>
        <a:tcBdr/>
        <a:fill>
          <a:solidFill>
            <a:srgbClr val="797A7C">
              <a:alpha val="30000"/>
            </a:srgbClr>
          </a:solidFill>
        </a:fill>
      </a:tcStyle>
    </a:band2H>
    <a:firstCol>
      <a:tcTxStyle b="def" i="def">
        <a:font>
          <a:latin typeface="Helvetica Light"/>
          <a:ea typeface="Helvetica Light"/>
          <a:cs typeface="Helvetica Light"/>
        </a:font>
        <a:srgbClr val="FFFFFF"/>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noFill/>
              <a:miter lim="400000"/>
            </a:ln>
          </a:insideV>
        </a:tcBdr>
        <a:fill>
          <a:solidFill>
            <a:srgbClr val="545761"/>
          </a:solidFill>
        </a:fill>
      </a:tcStyle>
    </a:firstCol>
    <a:lastRow>
      <a:tcTxStyle b="def" i="de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noFill/>
              <a:miter lim="400000"/>
            </a:ln>
          </a:insideH>
          <a:insideV>
            <a:ln w="12700" cap="flat">
              <a:noFill/>
              <a:miter lim="400000"/>
            </a:ln>
          </a:insideV>
        </a:tcBdr>
        <a:fill>
          <a:solidFill>
            <a:srgbClr val="777C83"/>
          </a:solidFill>
        </a:fill>
      </a:tcStyle>
    </a:lastRow>
    <a:firstRow>
      <a:tcTxStyle b="def" i="de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FFFFFF"/>
              </a:solidFill>
              <a:prstDash val="solid"/>
              <a:miter lim="400000"/>
            </a:ln>
          </a:bottom>
          <a:insideH>
            <a:ln w="12700" cap="flat">
              <a:noFill/>
              <a:miter lim="400000"/>
            </a:ln>
          </a:insideH>
          <a:insideV>
            <a:ln w="12700" cap="flat">
              <a:noFill/>
              <a:miter lim="400000"/>
            </a:ln>
          </a:insideV>
        </a:tcBdr>
        <a:fill>
          <a:solidFill>
            <a:srgbClr val="777C83"/>
          </a:solidFill>
        </a:fill>
      </a:tcStyle>
    </a:firstRow>
  </a:tblStyle>
  <a:tblStyle styleId="{2708684C-4D16-4618-839F-0558EEFCDFE6}" styleName="">
    <a:tblBg/>
    <a:wholeTbl>
      <a:tcTxStyle b="def" i="def">
        <a:font>
          <a:latin typeface="Helvetica Light"/>
          <a:ea typeface="Helvetica Light"/>
          <a:cs typeface="Helvetica Light"/>
        </a:font>
        <a:srgbClr val="FFFFFF"/>
      </a:tcTxStyle>
      <a:tcStyle>
        <a:tcBdr>
          <a:left>
            <a:ln w="12700" cap="flat">
              <a:solidFill>
                <a:srgbClr val="FFFFFF"/>
              </a:solidFill>
              <a:custDash>
                <a:ds d="200000" sp="200000"/>
              </a:custDash>
              <a:miter lim="400000"/>
            </a:ln>
          </a:left>
          <a:right>
            <a:ln w="12700" cap="flat">
              <a:solidFill>
                <a:srgbClr val="FFFFFF"/>
              </a:solidFill>
              <a:custDash>
                <a:ds d="200000" sp="200000"/>
              </a:custDash>
              <a:miter lim="400000"/>
            </a:ln>
          </a:right>
          <a:top>
            <a:ln w="12700" cap="flat">
              <a:solidFill>
                <a:srgbClr val="FFFFFF"/>
              </a:solidFill>
              <a:custDash>
                <a:ds d="200000" sp="200000"/>
              </a:custDash>
              <a:miter lim="400000"/>
            </a:ln>
          </a:top>
          <a:bottom>
            <a:ln w="12700" cap="flat">
              <a:solidFill>
                <a:srgbClr val="FFFFFF"/>
              </a:solidFill>
              <a:custDash>
                <a:ds d="200000" sp="200000"/>
              </a:custDash>
              <a:miter lim="400000"/>
            </a:ln>
          </a:bottom>
          <a:insideH>
            <a:ln w="12700" cap="flat">
              <a:solidFill>
                <a:srgbClr val="FFFFFF"/>
              </a:solidFill>
              <a:custDash>
                <a:ds d="200000" sp="200000"/>
              </a:custDash>
              <a:miter lim="400000"/>
            </a:ln>
          </a:insideH>
          <a:insideV>
            <a:ln w="12700" cap="flat">
              <a:solidFill>
                <a:srgbClr val="FFFFFF"/>
              </a:solidFill>
              <a:custDash>
                <a:ds d="200000" sp="200000"/>
              </a:custDash>
              <a:miter lim="400000"/>
            </a:ln>
          </a:insideV>
        </a:tcBdr>
        <a:fill>
          <a:noFill/>
        </a:fill>
      </a:tcStyle>
    </a:wholeTbl>
    <a:band2H>
      <a:tcTxStyle b="def" i="def"/>
      <a:tcStyle>
        <a:tcBdr/>
        <a:fill>
          <a:solidFill>
            <a:srgbClr val="797A7C">
              <a:alpha val="30000"/>
            </a:srgbClr>
          </a:solidFill>
        </a:fill>
      </a:tcStyle>
    </a:band2H>
    <a:firstCol>
      <a:tcTxStyle b="on" i="def">
        <a:font>
          <a:latin typeface="Helvetica"/>
          <a:ea typeface="Helvetica"/>
          <a:cs typeface="Helvetica"/>
        </a:font>
        <a:srgbClr val="FFFFFF"/>
      </a:tcTxStyle>
      <a:tcStyle>
        <a:tcBdr>
          <a:left>
            <a:ln w="12700" cap="flat">
              <a:noFill/>
              <a:miter lim="400000"/>
            </a:ln>
          </a:left>
          <a:right>
            <a:ln w="12700" cap="flat">
              <a:solidFill>
                <a:srgbClr val="FFFFFF"/>
              </a:solidFill>
              <a:prstDash val="solid"/>
              <a:miter lim="400000"/>
            </a:ln>
          </a:right>
          <a:top>
            <a:ln w="12700" cap="flat">
              <a:solidFill>
                <a:srgbClr val="FFFFFF"/>
              </a:solidFill>
              <a:custDash>
                <a:ds d="200000" sp="200000"/>
              </a:custDash>
              <a:miter lim="400000"/>
            </a:ln>
          </a:top>
          <a:bottom>
            <a:ln w="12700" cap="flat">
              <a:solidFill>
                <a:srgbClr val="FFFFFF"/>
              </a:solidFill>
              <a:custDash>
                <a:ds d="200000" sp="200000"/>
              </a:custDash>
              <a:miter lim="400000"/>
            </a:ln>
          </a:bottom>
          <a:insideH>
            <a:ln w="12700" cap="flat">
              <a:solidFill>
                <a:srgbClr val="FFFFFF"/>
              </a:solidFill>
              <a:custDash>
                <a:ds d="200000" sp="200000"/>
              </a:custDash>
              <a:miter lim="400000"/>
            </a:ln>
          </a:insideH>
          <a:insideV>
            <a:ln w="12700" cap="flat">
              <a:solidFill>
                <a:srgbClr val="FFFFFF"/>
              </a:solidFill>
              <a:custDash>
                <a:ds d="200000" sp="200000"/>
              </a:custDash>
              <a:miter lim="400000"/>
            </a:ln>
          </a:insideV>
        </a:tcBdr>
        <a:fill>
          <a:noFill/>
        </a:fill>
      </a:tcStyle>
    </a:firstCol>
    <a:lastRow>
      <a:tcTxStyle b="on" i="def">
        <a:font>
          <a:latin typeface="Helvetica"/>
          <a:ea typeface="Helvetica"/>
          <a:cs typeface="Helvetica"/>
        </a:font>
        <a:srgbClr val="FFFFFF"/>
      </a:tcTxStyle>
      <a:tcStyle>
        <a:tcBdr>
          <a:left>
            <a:ln w="12700" cap="flat">
              <a:solidFill>
                <a:srgbClr val="FFFFFF"/>
              </a:solidFill>
              <a:custDash>
                <a:ds d="200000" sp="200000"/>
              </a:custDash>
              <a:miter lim="400000"/>
            </a:ln>
          </a:left>
          <a:right>
            <a:ln w="12700" cap="flat">
              <a:solidFill>
                <a:srgbClr val="FFFFFF"/>
              </a:solidFill>
              <a:custDash>
                <a:ds d="200000" sp="200000"/>
              </a:custDash>
              <a:miter lim="400000"/>
            </a:ln>
          </a:right>
          <a:top>
            <a:ln w="12700" cap="flat">
              <a:solidFill>
                <a:srgbClr val="FFFFFF"/>
              </a:solidFill>
              <a:prstDash val="solid"/>
              <a:miter lim="400000"/>
            </a:ln>
          </a:top>
          <a:bottom>
            <a:ln w="12700" cap="flat">
              <a:noFill/>
              <a:miter lim="400000"/>
            </a:ln>
          </a:bottom>
          <a:insideH>
            <a:ln w="12700" cap="flat">
              <a:noFill/>
              <a:miter lim="400000"/>
            </a:ln>
          </a:insideH>
          <a:insideV>
            <a:ln w="12700" cap="flat">
              <a:solidFill>
                <a:srgbClr val="FFFFFF"/>
              </a:solidFill>
              <a:custDash>
                <a:ds d="200000" sp="200000"/>
              </a:custDash>
              <a:miter lim="400000"/>
            </a:ln>
          </a:insideV>
        </a:tcBdr>
        <a:fill>
          <a:noFill/>
        </a:fill>
      </a:tcStyle>
    </a:lastRow>
    <a:firstRow>
      <a:tcTxStyle b="on" i="def">
        <a:font>
          <a:latin typeface="Helvetica"/>
          <a:ea typeface="Helvetica"/>
          <a:cs typeface="Helvetica"/>
        </a:font>
        <a:srgbClr val="FFFFFF"/>
      </a:tcTxStyle>
      <a:tcStyle>
        <a:tcBdr>
          <a:left>
            <a:ln w="12700" cap="flat">
              <a:solidFill>
                <a:srgbClr val="FFFFFF"/>
              </a:solidFill>
              <a:custDash>
                <a:ds d="200000" sp="200000"/>
              </a:custDash>
              <a:miter lim="400000"/>
            </a:ln>
          </a:left>
          <a:right>
            <a:ln w="12700" cap="flat">
              <a:solidFill>
                <a:srgbClr val="FFFFFF"/>
              </a:solidFill>
              <a:custDash>
                <a:ds d="200000" sp="200000"/>
              </a:custDash>
              <a:miter lim="400000"/>
            </a:ln>
          </a:right>
          <a:top>
            <a:ln w="12700" cap="flat">
              <a:noFill/>
              <a:miter lim="400000"/>
            </a:ln>
          </a:top>
          <a:bottom>
            <a:ln w="12700" cap="flat">
              <a:solidFill>
                <a:srgbClr val="FFFFFF"/>
              </a:solidFill>
              <a:prstDash val="solid"/>
              <a:miter lim="400000"/>
            </a:ln>
          </a:bottom>
          <a:insideH>
            <a:ln w="12700" cap="flat">
              <a:noFill/>
              <a:miter lim="400000"/>
            </a:ln>
          </a:insideH>
          <a:insideV>
            <a:ln w="12700" cap="flat">
              <a:solidFill>
                <a:srgbClr val="FFFFFF"/>
              </a:solidFill>
              <a:custDash>
                <a:ds d="200000" sp="200000"/>
              </a:custDash>
              <a:miter lim="400000"/>
            </a:ln>
          </a:insideV>
        </a:tcBdr>
        <a:fill>
          <a:noFill/>
        </a:fill>
      </a:tcStyle>
    </a:firstRow>
  </a:tblStyle>
  <a:tblStyle styleId="{8F44A2F1-9E1F-4B54-A3A2-5F16C0AD49E2}" styleName="">
    <a:tblBg/>
    <a:wholeTbl>
      <a:tcTxStyle b="off" i="off">
        <a:font>
          <a:latin typeface="Gill Sans"/>
          <a:ea typeface="Gill Sans"/>
          <a:cs typeface="Gill Sans"/>
        </a:font>
        <a:srgbClr val="FFFFFF"/>
      </a:tcTxStyle>
      <a:tcStyle>
        <a:tcBdr>
          <a:left>
            <a:ln w="25400" cap="flat">
              <a:solidFill>
                <a:srgbClr val="FFFFFF"/>
              </a:solidFill>
              <a:prstDash val="solid"/>
              <a:miter lim="400000"/>
            </a:ln>
          </a:left>
          <a:right>
            <a:ln w="25400" cap="flat">
              <a:solidFill>
                <a:srgbClr val="FFFFFF"/>
              </a:solidFill>
              <a:prstDash val="solid"/>
              <a:miter lim="400000"/>
            </a:ln>
          </a:right>
          <a:top>
            <a:ln w="25400" cap="flat">
              <a:solidFill>
                <a:srgbClr val="FFFFFF"/>
              </a:solidFill>
              <a:prstDash val="solid"/>
              <a:miter lim="400000"/>
            </a:ln>
          </a:top>
          <a:bottom>
            <a:ln w="25400" cap="flat">
              <a:solidFill>
                <a:srgbClr val="FFFFFF"/>
              </a:solidFill>
              <a:prstDash val="solid"/>
              <a:miter lim="400000"/>
            </a:ln>
          </a:bottom>
          <a:insideH>
            <a:ln w="25400" cap="flat">
              <a:solidFill>
                <a:srgbClr val="FFFFFF"/>
              </a:solidFill>
              <a:prstDash val="solid"/>
              <a:miter lim="400000"/>
            </a:ln>
          </a:insideH>
          <a:insideV>
            <a:ln w="25400" cap="flat">
              <a:solidFill>
                <a:srgbClr val="FFFFFF"/>
              </a:solidFill>
              <a:prstDash val="solid"/>
              <a:miter lim="400000"/>
            </a:ln>
          </a:insideV>
        </a:tcBdr>
        <a:fill>
          <a:noFill/>
        </a:fill>
      </a:tcStyle>
    </a:wholeTbl>
    <a:band2H>
      <a:tcTxStyle b="def" i="def"/>
      <a:tcStyle>
        <a:tcBdr/>
        <a:fill>
          <a:solidFill>
            <a:srgbClr val="797A7C">
              <a:alpha val="30000"/>
            </a:srgbClr>
          </a:solidFill>
        </a:fill>
      </a:tcStyle>
    </a:band2H>
    <a:firstCol>
      <a:tcTxStyle b="off" i="off">
        <a:font>
          <a:latin typeface="Gill Sans"/>
          <a:ea typeface="Gill Sans"/>
          <a:cs typeface="Gill Sans"/>
        </a:font>
        <a:srgbClr val="FFFFFF"/>
      </a:tcTxStyle>
      <a:tcStyle>
        <a:tcBdr>
          <a:left>
            <a:ln w="25400" cap="flat">
              <a:solidFill>
                <a:srgbClr val="FFFFFF"/>
              </a:solidFill>
              <a:prstDash val="solid"/>
              <a:miter lim="400000"/>
            </a:ln>
          </a:left>
          <a:right>
            <a:ln w="25400" cap="flat">
              <a:solidFill>
                <a:srgbClr val="FFFFFF"/>
              </a:solidFill>
              <a:prstDash val="solid"/>
              <a:miter lim="400000"/>
            </a:ln>
          </a:right>
          <a:top>
            <a:ln w="25400" cap="flat">
              <a:solidFill>
                <a:srgbClr val="FFFFFF"/>
              </a:solidFill>
              <a:prstDash val="solid"/>
              <a:miter lim="400000"/>
            </a:ln>
          </a:top>
          <a:bottom>
            <a:ln w="25400" cap="flat">
              <a:solidFill>
                <a:srgbClr val="FFFFFF"/>
              </a:solidFill>
              <a:prstDash val="solid"/>
              <a:miter lim="400000"/>
            </a:ln>
          </a:bottom>
          <a:insideH>
            <a:ln w="25400" cap="flat">
              <a:solidFill>
                <a:srgbClr val="FFFFFF"/>
              </a:solidFill>
              <a:prstDash val="solid"/>
              <a:miter lim="400000"/>
            </a:ln>
          </a:insideH>
          <a:insideV>
            <a:ln w="25400" cap="flat">
              <a:solidFill>
                <a:srgbClr val="FFFFFF"/>
              </a:solidFill>
              <a:prstDash val="solid"/>
              <a:miter lim="400000"/>
            </a:ln>
          </a:insideV>
        </a:tcBdr>
        <a:fill>
          <a:solidFill>
            <a:srgbClr val="1A610F"/>
          </a:solidFill>
        </a:fill>
      </a:tcStyle>
    </a:firstCol>
    <a:lastRow>
      <a:tcTxStyle b="off" i="off">
        <a:font>
          <a:latin typeface="Gill Sans"/>
          <a:ea typeface="Gill Sans"/>
          <a:cs typeface="Gill Sans"/>
        </a:font>
        <a:srgbClr val="FFFFFF"/>
      </a:tcTxStyle>
      <a:tcStyle>
        <a:tcBdr>
          <a:left>
            <a:ln w="25400" cap="flat">
              <a:solidFill>
                <a:srgbClr val="FFFFFF"/>
              </a:solidFill>
              <a:prstDash val="solid"/>
              <a:miter lim="400000"/>
            </a:ln>
          </a:left>
          <a:right>
            <a:ln w="25400" cap="flat">
              <a:solidFill>
                <a:srgbClr val="FFFFFF"/>
              </a:solidFill>
              <a:prstDash val="solid"/>
              <a:miter lim="400000"/>
            </a:ln>
          </a:right>
          <a:top>
            <a:ln w="25400" cap="flat">
              <a:solidFill>
                <a:srgbClr val="FFFFFF"/>
              </a:solidFill>
              <a:prstDash val="solid"/>
              <a:miter lim="400000"/>
            </a:ln>
          </a:top>
          <a:bottom>
            <a:ln w="25400" cap="flat">
              <a:solidFill>
                <a:srgbClr val="FFFFFF"/>
              </a:solidFill>
              <a:prstDash val="solid"/>
              <a:miter lim="400000"/>
            </a:ln>
          </a:bottom>
          <a:insideH>
            <a:ln w="25400" cap="flat">
              <a:solidFill>
                <a:srgbClr val="FFFFFF"/>
              </a:solidFill>
              <a:prstDash val="solid"/>
              <a:miter lim="400000"/>
            </a:ln>
          </a:insideH>
          <a:insideV>
            <a:ln w="25400" cap="flat">
              <a:solidFill>
                <a:srgbClr val="FFFFFF"/>
              </a:solidFill>
              <a:prstDash val="solid"/>
              <a:miter lim="400000"/>
            </a:ln>
          </a:insideV>
        </a:tcBdr>
        <a:fill>
          <a:gradFill>
            <a:gsLst>
              <a:gs pos="0">
                <a:srgbClr val="0066C1"/>
              </a:gs>
              <a:gs pos="100000">
                <a:srgbClr val="094593"/>
              </a:gs>
            </a:gsLst>
            <a:lin ang="5400000"/>
          </a:gradFill>
        </a:fill>
      </a:tcStyle>
    </a:lastRow>
    <a:firstRow>
      <a:tcTxStyle b="off" i="off">
        <a:font>
          <a:latin typeface="Gill Sans"/>
          <a:ea typeface="Gill Sans"/>
          <a:cs typeface="Gill Sans"/>
        </a:font>
        <a:srgbClr val="FFFFFF"/>
      </a:tcTxStyle>
      <a:tcStyle>
        <a:tcBdr>
          <a:left>
            <a:ln w="25400" cap="flat">
              <a:solidFill>
                <a:srgbClr val="FFFFFF"/>
              </a:solidFill>
              <a:prstDash val="solid"/>
              <a:miter lim="400000"/>
            </a:ln>
          </a:left>
          <a:right>
            <a:ln w="25400" cap="flat">
              <a:solidFill>
                <a:srgbClr val="FFFFFF"/>
              </a:solidFill>
              <a:prstDash val="solid"/>
              <a:miter lim="400000"/>
            </a:ln>
          </a:right>
          <a:top>
            <a:ln w="25400" cap="flat">
              <a:solidFill>
                <a:srgbClr val="FFFFFF"/>
              </a:solidFill>
              <a:prstDash val="solid"/>
              <a:miter lim="400000"/>
            </a:ln>
          </a:top>
          <a:bottom>
            <a:ln w="25400" cap="flat">
              <a:solidFill>
                <a:srgbClr val="FFFFFF"/>
              </a:solidFill>
              <a:prstDash val="solid"/>
              <a:miter lim="400000"/>
            </a:ln>
          </a:bottom>
          <a:insideH>
            <a:ln w="25400" cap="flat">
              <a:solidFill>
                <a:srgbClr val="FFFFFF"/>
              </a:solidFill>
              <a:prstDash val="solid"/>
              <a:miter lim="400000"/>
            </a:ln>
          </a:insideH>
          <a:insideV>
            <a:ln w="25400" cap="flat">
              <a:solidFill>
                <a:srgbClr val="FFFFFF"/>
              </a:solidFill>
              <a:prstDash val="solid"/>
              <a:miter lim="400000"/>
            </a:ln>
          </a:insideV>
        </a:tcBdr>
        <a:fill>
          <a:gradFill>
            <a:gsLst>
              <a:gs pos="0">
                <a:srgbClr val="0066C1"/>
              </a:gs>
              <a:gs pos="100000">
                <a:srgbClr val="094593"/>
              </a:gs>
            </a:gsLst>
            <a:lin ang="5400000"/>
          </a:gra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41"/>
          <p:cNvSpPr/>
          <p:nvPr>
            <p:ph type="sldImg"/>
          </p:nvPr>
        </p:nvSpPr>
        <p:spPr>
          <a:xfrm>
            <a:off x="1143000" y="685800"/>
            <a:ext cx="4572000" cy="3429000"/>
          </a:xfrm>
          <a:prstGeom prst="rect">
            <a:avLst/>
          </a:prstGeom>
        </p:spPr>
        <p:txBody>
          <a:bodyPr/>
          <a:lstStyle/>
          <a:p>
            <a:pPr lvl="0"/>
          </a:p>
        </p:txBody>
      </p:sp>
      <p:sp>
        <p:nvSpPr>
          <p:cNvPr id="42" name="Shape 42"/>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584200">
      <a:defRPr sz="2200">
        <a:latin typeface="Lucida Grande"/>
        <a:ea typeface="Lucida Grande"/>
        <a:cs typeface="Lucida Grande"/>
        <a:sym typeface="Lucida Grande"/>
      </a:defRPr>
    </a:lvl1pPr>
    <a:lvl2pPr indent="228600" defTabSz="584200">
      <a:defRPr sz="2200">
        <a:latin typeface="Lucida Grande"/>
        <a:ea typeface="Lucida Grande"/>
        <a:cs typeface="Lucida Grande"/>
        <a:sym typeface="Lucida Grande"/>
      </a:defRPr>
    </a:lvl2pPr>
    <a:lvl3pPr indent="457200" defTabSz="584200">
      <a:defRPr sz="2200">
        <a:latin typeface="Lucida Grande"/>
        <a:ea typeface="Lucida Grande"/>
        <a:cs typeface="Lucida Grande"/>
        <a:sym typeface="Lucida Grande"/>
      </a:defRPr>
    </a:lvl3pPr>
    <a:lvl4pPr indent="685800" defTabSz="584200">
      <a:defRPr sz="2200">
        <a:latin typeface="Lucida Grande"/>
        <a:ea typeface="Lucida Grande"/>
        <a:cs typeface="Lucida Grande"/>
        <a:sym typeface="Lucida Grande"/>
      </a:defRPr>
    </a:lvl4pPr>
    <a:lvl5pPr indent="914400" defTabSz="584200">
      <a:defRPr sz="2200">
        <a:latin typeface="Lucida Grande"/>
        <a:ea typeface="Lucida Grande"/>
        <a:cs typeface="Lucida Grande"/>
        <a:sym typeface="Lucida Grande"/>
      </a:defRPr>
    </a:lvl5pPr>
    <a:lvl6pPr indent="1143000" defTabSz="584200">
      <a:defRPr sz="2200">
        <a:latin typeface="Lucida Grande"/>
        <a:ea typeface="Lucida Grande"/>
        <a:cs typeface="Lucida Grande"/>
        <a:sym typeface="Lucida Grande"/>
      </a:defRPr>
    </a:lvl6pPr>
    <a:lvl7pPr indent="1371600" defTabSz="584200">
      <a:defRPr sz="2200">
        <a:latin typeface="Lucida Grande"/>
        <a:ea typeface="Lucida Grande"/>
        <a:cs typeface="Lucida Grande"/>
        <a:sym typeface="Lucida Grande"/>
      </a:defRPr>
    </a:lvl7pPr>
    <a:lvl8pPr indent="1600200" defTabSz="584200">
      <a:defRPr sz="2200">
        <a:latin typeface="Lucida Grande"/>
        <a:ea typeface="Lucida Grande"/>
        <a:cs typeface="Lucida Grande"/>
        <a:sym typeface="Lucida Grande"/>
      </a:defRPr>
    </a:lvl8pPr>
    <a:lvl9pPr indent="1828800" defTabSz="584200">
      <a:defRPr sz="22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
        <p:nvSpPr>
          <p:cNvPr id="5" name="Shape 5"/>
          <p:cNvSpPr/>
          <p:nvPr>
            <p:ph type="title"/>
          </p:nvPr>
        </p:nvSpPr>
        <p:spPr>
          <a:xfrm>
            <a:off x="1270000" y="1638300"/>
            <a:ext cx="10464800" cy="3302000"/>
          </a:xfrm>
          <a:prstGeom prst="rect">
            <a:avLst/>
          </a:prstGeom>
        </p:spPr>
        <p:txBody>
          <a:bodyPr anchor="b"/>
          <a:lstStyle/>
          <a:p>
            <a:pPr lvl="0">
              <a:defRPr sz="1800">
                <a:solidFill>
                  <a:srgbClr val="000000"/>
                </a:solidFill>
              </a:defRPr>
            </a:pPr>
            <a:r>
              <a:rPr sz="7200">
                <a:solidFill>
                  <a:srgbClr val="FFFFFF"/>
                </a:solidFill>
              </a:rPr>
              <a:t>Title Text</a:t>
            </a:r>
          </a:p>
        </p:txBody>
      </p:sp>
      <p:sp>
        <p:nvSpPr>
          <p:cNvPr id="6" name="Shape 6"/>
          <p:cNvSpPr/>
          <p:nvPr>
            <p:ph type="body" idx="1"/>
          </p:nvPr>
        </p:nvSpPr>
        <p:spPr>
          <a:xfrm>
            <a:off x="1270000" y="5029200"/>
            <a:ext cx="10464800" cy="1130300"/>
          </a:xfrm>
          <a:prstGeom prst="rect">
            <a:avLst/>
          </a:prstGeom>
        </p:spPr>
        <p:txBody>
          <a:bodyPr anchor="t"/>
          <a:lstStyle>
            <a:lvl1pPr marL="0" indent="0" algn="ctr">
              <a:lnSpc>
                <a:spcPct val="100000"/>
              </a:lnSpc>
              <a:spcBef>
                <a:spcPts val="0"/>
              </a:spcBef>
              <a:buClr>
                <a:srgbClr val="EAB452"/>
              </a:buClr>
              <a:buSzPct val="100000"/>
              <a:buFont typeface="Zapf Dingbats"/>
              <a:buChar char="✦"/>
              <a:defRPr spc="53" sz="4300">
                <a:latin typeface="+mj-lt"/>
                <a:ea typeface="+mj-ea"/>
                <a:cs typeface="+mj-cs"/>
                <a:sym typeface="ContenuBook-Display"/>
              </a:defRPr>
            </a:lvl1pPr>
            <a:lvl2pPr marL="0" indent="0" algn="ctr">
              <a:lnSpc>
                <a:spcPct val="100000"/>
              </a:lnSpc>
              <a:spcBef>
                <a:spcPts val="0"/>
              </a:spcBef>
              <a:buClr>
                <a:srgbClr val="EAB452"/>
              </a:buClr>
              <a:buSzTx/>
              <a:buFont typeface="Zapf Dingbats"/>
              <a:buNone/>
              <a:defRPr spc="53" sz="4300">
                <a:latin typeface="+mj-lt"/>
                <a:ea typeface="+mj-ea"/>
                <a:cs typeface="+mj-cs"/>
                <a:sym typeface="ContenuBook-Display"/>
              </a:defRPr>
            </a:lvl2pPr>
            <a:lvl3pPr marL="0" indent="0" algn="ctr">
              <a:lnSpc>
                <a:spcPct val="100000"/>
              </a:lnSpc>
              <a:spcBef>
                <a:spcPts val="0"/>
              </a:spcBef>
              <a:buClr>
                <a:srgbClr val="EAB452"/>
              </a:buClr>
              <a:buSzTx/>
              <a:buFont typeface="Zapf Dingbats"/>
              <a:buNone/>
              <a:defRPr spc="53" sz="4300">
                <a:latin typeface="+mj-lt"/>
                <a:ea typeface="+mj-ea"/>
                <a:cs typeface="+mj-cs"/>
                <a:sym typeface="ContenuBook-Display"/>
              </a:defRPr>
            </a:lvl3pPr>
            <a:lvl4pPr marL="0" indent="0" algn="ctr">
              <a:lnSpc>
                <a:spcPct val="100000"/>
              </a:lnSpc>
              <a:spcBef>
                <a:spcPts val="0"/>
              </a:spcBef>
              <a:buClr>
                <a:srgbClr val="EAB452"/>
              </a:buClr>
              <a:buSzTx/>
              <a:buFont typeface="Zapf Dingbats"/>
              <a:buNone/>
              <a:defRPr spc="53" sz="4300">
                <a:latin typeface="+mj-lt"/>
                <a:ea typeface="+mj-ea"/>
                <a:cs typeface="+mj-cs"/>
                <a:sym typeface="ContenuBook-Display"/>
              </a:defRPr>
            </a:lvl4pPr>
            <a:lvl5pPr marL="0" indent="0" algn="ctr">
              <a:lnSpc>
                <a:spcPct val="100000"/>
              </a:lnSpc>
              <a:spcBef>
                <a:spcPts val="0"/>
              </a:spcBef>
              <a:buClr>
                <a:srgbClr val="EAB452"/>
              </a:buClr>
              <a:buSzTx/>
              <a:buFont typeface="Zapf Dingbats"/>
              <a:buNone/>
              <a:defRPr spc="53" sz="4300">
                <a:latin typeface="+mj-lt"/>
                <a:ea typeface="+mj-ea"/>
                <a:cs typeface="+mj-cs"/>
                <a:sym typeface="ContenuBook-Display"/>
              </a:defRPr>
            </a:lvl5pPr>
          </a:lstStyle>
          <a:p>
            <a:pPr lvl="0">
              <a:defRPr spc="0" sz="1800">
                <a:solidFill>
                  <a:srgbClr val="000000"/>
                </a:solidFill>
              </a:defRPr>
            </a:pPr>
            <a:r>
              <a:rPr spc="53" sz="4300">
                <a:solidFill>
                  <a:srgbClr val="FFFFFF"/>
                </a:solidFill>
              </a:rPr>
              <a:t>Body Level One</a:t>
            </a:r>
            <a:endParaRPr spc="53" sz="4300">
              <a:solidFill>
                <a:srgbClr val="FFFFFF"/>
              </a:solidFill>
            </a:endParaRPr>
          </a:p>
          <a:p>
            <a:pPr lvl="1">
              <a:defRPr spc="0" sz="1800">
                <a:solidFill>
                  <a:srgbClr val="000000"/>
                </a:solidFill>
              </a:defRPr>
            </a:pPr>
            <a:r>
              <a:rPr spc="53" sz="4300">
                <a:solidFill>
                  <a:srgbClr val="FFFFFF"/>
                </a:solidFill>
              </a:rPr>
              <a:t>Body Level Two</a:t>
            </a:r>
            <a:endParaRPr spc="53" sz="4300">
              <a:solidFill>
                <a:srgbClr val="FFFFFF"/>
              </a:solidFill>
            </a:endParaRPr>
          </a:p>
          <a:p>
            <a:pPr lvl="2">
              <a:defRPr spc="0" sz="1800">
                <a:solidFill>
                  <a:srgbClr val="000000"/>
                </a:solidFill>
              </a:defRPr>
            </a:pPr>
            <a:r>
              <a:rPr spc="53" sz="4300">
                <a:solidFill>
                  <a:srgbClr val="FFFFFF"/>
                </a:solidFill>
              </a:rPr>
              <a:t>Body Level Three</a:t>
            </a:r>
            <a:endParaRPr spc="53" sz="4300">
              <a:solidFill>
                <a:srgbClr val="FFFFFF"/>
              </a:solidFill>
            </a:endParaRPr>
          </a:p>
          <a:p>
            <a:pPr lvl="3">
              <a:defRPr spc="0" sz="1800">
                <a:solidFill>
                  <a:srgbClr val="000000"/>
                </a:solidFill>
              </a:defRPr>
            </a:pPr>
            <a:r>
              <a:rPr spc="53" sz="4300">
                <a:solidFill>
                  <a:srgbClr val="FFFFFF"/>
                </a:solidFill>
              </a:rPr>
              <a:t>Body Level Four</a:t>
            </a:r>
            <a:endParaRPr spc="53" sz="4300">
              <a:solidFill>
                <a:srgbClr val="FFFFFF"/>
              </a:solidFill>
            </a:endParaRPr>
          </a:p>
          <a:p>
            <a:pPr lvl="4">
              <a:defRPr spc="0" sz="1800">
                <a:solidFill>
                  <a:srgbClr val="000000"/>
                </a:solidFill>
              </a:defRPr>
            </a:pPr>
            <a:r>
              <a:rPr spc="53" sz="4300">
                <a:solidFill>
                  <a:srgbClr val="FFFFFF"/>
                </a:solidFill>
              </a:rPr>
              <a:t>Body Level Five</a:t>
            </a:r>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Reflection">
    <p:spTree>
      <p:nvGrpSpPr>
        <p:cNvPr id="1" name=""/>
        <p:cNvGrpSpPr/>
        <p:nvPr/>
      </p:nvGrpSpPr>
      <p:grpSpPr>
        <a:xfrm>
          <a:off x="0" y="0"/>
          <a:ext cx="0" cy="0"/>
          <a:chOff x="0" y="0"/>
          <a:chExt cx="0" cy="0"/>
        </a:xfrm>
      </p:grpSpPr>
      <p:sp>
        <p:nvSpPr>
          <p:cNvPr id="25" name="Shape 25"/>
          <p:cNvSpPr/>
          <p:nvPr>
            <p:ph type="title"/>
          </p:nvPr>
        </p:nvSpPr>
        <p:spPr>
          <a:xfrm>
            <a:off x="1270000" y="7366000"/>
            <a:ext cx="10464800" cy="1701800"/>
          </a:xfrm>
          <a:prstGeom prst="rect">
            <a:avLst/>
          </a:prstGeom>
        </p:spPr>
        <p:txBody>
          <a:bodyPr/>
          <a:lstStyle/>
          <a:p>
            <a:pPr lvl="0">
              <a:defRPr sz="1800">
                <a:solidFill>
                  <a:srgbClr val="000000"/>
                </a:solidFill>
              </a:defRPr>
            </a:pPr>
            <a:r>
              <a:rPr sz="7200">
                <a:solidFill>
                  <a:srgbClr val="FFFFFF"/>
                </a:solidFill>
              </a:rPr>
              <a:t>Title Text</a:t>
            </a:r>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27" name="Shape 27"/>
          <p:cNvSpPr/>
          <p:nvPr>
            <p:ph type="title"/>
          </p:nvPr>
        </p:nvSpPr>
        <p:spPr>
          <a:xfrm>
            <a:off x="635000" y="1524000"/>
            <a:ext cx="5867400" cy="3302000"/>
          </a:xfrm>
          <a:prstGeom prst="rect">
            <a:avLst/>
          </a:prstGeom>
        </p:spPr>
        <p:txBody>
          <a:bodyPr anchor="b"/>
          <a:lstStyle>
            <a:lvl1pPr>
              <a:defRPr sz="7000"/>
            </a:lvl1pPr>
          </a:lstStyle>
          <a:p>
            <a:pPr lvl="0">
              <a:defRPr sz="1800">
                <a:solidFill>
                  <a:srgbClr val="000000"/>
                </a:solidFill>
              </a:defRPr>
            </a:pPr>
            <a:r>
              <a:rPr sz="7000">
                <a:solidFill>
                  <a:srgbClr val="FFFFFF"/>
                </a:solidFill>
              </a:rPr>
              <a:t>Title Text</a:t>
            </a:r>
          </a:p>
        </p:txBody>
      </p:sp>
      <p:sp>
        <p:nvSpPr>
          <p:cNvPr id="28" name="Shape 28"/>
          <p:cNvSpPr/>
          <p:nvPr>
            <p:ph type="body" idx="1"/>
          </p:nvPr>
        </p:nvSpPr>
        <p:spPr>
          <a:xfrm>
            <a:off x="635000" y="4902200"/>
            <a:ext cx="5867400" cy="3302000"/>
          </a:xfrm>
          <a:prstGeom prst="rect">
            <a:avLst/>
          </a:prstGeom>
        </p:spPr>
        <p:txBody>
          <a:bodyPr anchor="t"/>
          <a:lstStyle>
            <a:lvl1pPr marL="0" indent="0" algn="just">
              <a:lnSpc>
                <a:spcPct val="100000"/>
              </a:lnSpc>
              <a:spcBef>
                <a:spcPts val="2000"/>
              </a:spcBef>
              <a:buClr>
                <a:srgbClr val="EAB452"/>
              </a:buClr>
              <a:buSzPct val="100000"/>
              <a:buFont typeface="Zapf Dingbats"/>
              <a:buChar char="✦"/>
              <a:defRPr sz="3700">
                <a:latin typeface="+mj-lt"/>
                <a:ea typeface="+mj-ea"/>
                <a:cs typeface="+mj-cs"/>
                <a:sym typeface="ContenuBook-Display"/>
              </a:defRPr>
            </a:lvl1pPr>
            <a:lvl2pPr marL="0" indent="0" algn="just">
              <a:lnSpc>
                <a:spcPct val="100000"/>
              </a:lnSpc>
              <a:spcBef>
                <a:spcPts val="2000"/>
              </a:spcBef>
              <a:buClr>
                <a:srgbClr val="EAB452"/>
              </a:buClr>
              <a:buSzTx/>
              <a:buFont typeface="Zapf Dingbats"/>
              <a:buNone/>
              <a:defRPr sz="3700">
                <a:latin typeface="+mj-lt"/>
                <a:ea typeface="+mj-ea"/>
                <a:cs typeface="+mj-cs"/>
                <a:sym typeface="ContenuBook-Display"/>
              </a:defRPr>
            </a:lvl2pPr>
            <a:lvl3pPr marL="0" indent="0" algn="just">
              <a:lnSpc>
                <a:spcPct val="100000"/>
              </a:lnSpc>
              <a:spcBef>
                <a:spcPts val="2000"/>
              </a:spcBef>
              <a:buClr>
                <a:srgbClr val="EAB452"/>
              </a:buClr>
              <a:buSzTx/>
              <a:buFont typeface="Zapf Dingbats"/>
              <a:buNone/>
              <a:defRPr sz="3700">
                <a:latin typeface="+mj-lt"/>
                <a:ea typeface="+mj-ea"/>
                <a:cs typeface="+mj-cs"/>
                <a:sym typeface="ContenuBook-Display"/>
              </a:defRPr>
            </a:lvl3pPr>
            <a:lvl4pPr marL="0" indent="0" algn="just">
              <a:lnSpc>
                <a:spcPct val="100000"/>
              </a:lnSpc>
              <a:spcBef>
                <a:spcPts val="2000"/>
              </a:spcBef>
              <a:buClr>
                <a:srgbClr val="EAB452"/>
              </a:buClr>
              <a:buSzTx/>
              <a:buFont typeface="Zapf Dingbats"/>
              <a:buNone/>
              <a:defRPr sz="3700">
                <a:latin typeface="+mj-lt"/>
                <a:ea typeface="+mj-ea"/>
                <a:cs typeface="+mj-cs"/>
                <a:sym typeface="ContenuBook-Display"/>
              </a:defRPr>
            </a:lvl4pPr>
            <a:lvl5pPr marL="0" indent="0" algn="just">
              <a:lnSpc>
                <a:spcPct val="100000"/>
              </a:lnSpc>
              <a:spcBef>
                <a:spcPts val="2000"/>
              </a:spcBef>
              <a:buClr>
                <a:srgbClr val="EAB452"/>
              </a:buClr>
              <a:buSzTx/>
              <a:buFont typeface="Zapf Dingbats"/>
              <a:buNone/>
              <a:defRPr sz="3700">
                <a:latin typeface="+mj-lt"/>
                <a:ea typeface="+mj-ea"/>
                <a:cs typeface="+mj-cs"/>
                <a:sym typeface="ContenuBook-Display"/>
              </a:defRPr>
            </a:lvl5pPr>
          </a:lstStyle>
          <a:p>
            <a:pPr lvl="0">
              <a:defRPr sz="1800">
                <a:solidFill>
                  <a:srgbClr val="000000"/>
                </a:solidFill>
              </a:defRPr>
            </a:pPr>
            <a:r>
              <a:rPr sz="3700">
                <a:solidFill>
                  <a:srgbClr val="FFFFFF"/>
                </a:solidFill>
              </a:rPr>
              <a:t>Body Level One</a:t>
            </a:r>
            <a:endParaRPr sz="3700">
              <a:solidFill>
                <a:srgbClr val="FFFFFF"/>
              </a:solidFill>
            </a:endParaRPr>
          </a:p>
          <a:p>
            <a:pPr lvl="1">
              <a:defRPr sz="1800">
                <a:solidFill>
                  <a:srgbClr val="000000"/>
                </a:solidFill>
              </a:defRPr>
            </a:pPr>
            <a:r>
              <a:rPr sz="3700">
                <a:solidFill>
                  <a:srgbClr val="FFFFFF"/>
                </a:solidFill>
              </a:rPr>
              <a:t>Body Level Two</a:t>
            </a:r>
            <a:endParaRPr sz="3700">
              <a:solidFill>
                <a:srgbClr val="FFFFFF"/>
              </a:solidFill>
            </a:endParaRPr>
          </a:p>
          <a:p>
            <a:pPr lvl="2">
              <a:defRPr sz="1800">
                <a:solidFill>
                  <a:srgbClr val="000000"/>
                </a:solidFill>
              </a:defRPr>
            </a:pPr>
            <a:r>
              <a:rPr sz="3700">
                <a:solidFill>
                  <a:srgbClr val="FFFFFF"/>
                </a:solidFill>
              </a:rPr>
              <a:t>Body Level Three</a:t>
            </a:r>
            <a:endParaRPr sz="3700">
              <a:solidFill>
                <a:srgbClr val="FFFFFF"/>
              </a:solidFill>
            </a:endParaRPr>
          </a:p>
          <a:p>
            <a:pPr lvl="3">
              <a:defRPr sz="1800">
                <a:solidFill>
                  <a:srgbClr val="000000"/>
                </a:solidFill>
              </a:defRPr>
            </a:pPr>
            <a:r>
              <a:rPr sz="3700">
                <a:solidFill>
                  <a:srgbClr val="FFFFFF"/>
                </a:solidFill>
              </a:rPr>
              <a:t>Body Level Four</a:t>
            </a:r>
            <a:endParaRPr sz="3700">
              <a:solidFill>
                <a:srgbClr val="FFFFFF"/>
              </a:solidFill>
            </a:endParaRPr>
          </a:p>
          <a:p>
            <a:pPr lvl="4">
              <a:defRPr sz="1800">
                <a:solidFill>
                  <a:srgbClr val="000000"/>
                </a:solidFill>
              </a:defRPr>
            </a:pPr>
            <a:r>
              <a:rPr sz="3700">
                <a:solidFill>
                  <a:srgbClr val="FFFFFF"/>
                </a:solidFill>
              </a:rPr>
              <a:t>Body Level Five</a:t>
            </a:r>
          </a:p>
        </p:txBody>
      </p:sp>
    </p:spTree>
  </p:cSld>
  <p:clrMapOvr>
    <a:masterClrMapping/>
  </p:clrMapOvr>
  <p:transitio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Reflection">
    <p:spTree>
      <p:nvGrpSpPr>
        <p:cNvPr id="1" name=""/>
        <p:cNvGrpSpPr/>
        <p:nvPr/>
      </p:nvGrpSpPr>
      <p:grpSpPr>
        <a:xfrm>
          <a:off x="0" y="0"/>
          <a:ext cx="0" cy="0"/>
          <a:chOff x="0" y="0"/>
          <a:chExt cx="0" cy="0"/>
        </a:xfrm>
      </p:grpSpPr>
      <p:sp>
        <p:nvSpPr>
          <p:cNvPr id="30" name="Shape 30"/>
          <p:cNvSpPr/>
          <p:nvPr>
            <p:ph type="title"/>
          </p:nvPr>
        </p:nvSpPr>
        <p:spPr>
          <a:xfrm>
            <a:off x="635000" y="1524000"/>
            <a:ext cx="5867400" cy="3302000"/>
          </a:xfrm>
          <a:prstGeom prst="rect">
            <a:avLst/>
          </a:prstGeom>
        </p:spPr>
        <p:txBody>
          <a:bodyPr anchor="b"/>
          <a:lstStyle>
            <a:lvl1pPr>
              <a:defRPr sz="7000"/>
            </a:lvl1pPr>
          </a:lstStyle>
          <a:p>
            <a:pPr lvl="0">
              <a:defRPr sz="1800">
                <a:solidFill>
                  <a:srgbClr val="000000"/>
                </a:solidFill>
              </a:defRPr>
            </a:pPr>
            <a:r>
              <a:rPr sz="7000">
                <a:solidFill>
                  <a:srgbClr val="FFFFFF"/>
                </a:solidFill>
              </a:rPr>
              <a:t>Title Text</a:t>
            </a:r>
          </a:p>
        </p:txBody>
      </p:sp>
      <p:sp>
        <p:nvSpPr>
          <p:cNvPr id="31" name="Shape 31"/>
          <p:cNvSpPr/>
          <p:nvPr>
            <p:ph type="body" idx="1"/>
          </p:nvPr>
        </p:nvSpPr>
        <p:spPr>
          <a:xfrm>
            <a:off x="635000" y="4902200"/>
            <a:ext cx="5867400" cy="3302000"/>
          </a:xfrm>
          <a:prstGeom prst="rect">
            <a:avLst/>
          </a:prstGeom>
        </p:spPr>
        <p:txBody>
          <a:bodyPr anchor="t"/>
          <a:lstStyle>
            <a:lvl1pPr marL="0" indent="0" algn="just">
              <a:lnSpc>
                <a:spcPct val="100000"/>
              </a:lnSpc>
              <a:spcBef>
                <a:spcPts val="2000"/>
              </a:spcBef>
              <a:buClr>
                <a:srgbClr val="EAB452"/>
              </a:buClr>
              <a:buSzPct val="100000"/>
              <a:buFont typeface="Zapf Dingbats"/>
              <a:buChar char="✦"/>
              <a:defRPr sz="3700">
                <a:latin typeface="+mj-lt"/>
                <a:ea typeface="+mj-ea"/>
                <a:cs typeface="+mj-cs"/>
                <a:sym typeface="ContenuBook-Display"/>
              </a:defRPr>
            </a:lvl1pPr>
            <a:lvl2pPr marL="0" indent="0" algn="just">
              <a:lnSpc>
                <a:spcPct val="100000"/>
              </a:lnSpc>
              <a:spcBef>
                <a:spcPts val="2000"/>
              </a:spcBef>
              <a:buClr>
                <a:srgbClr val="EAB452"/>
              </a:buClr>
              <a:buSzTx/>
              <a:buFont typeface="Zapf Dingbats"/>
              <a:buNone/>
              <a:defRPr sz="3700">
                <a:latin typeface="+mj-lt"/>
                <a:ea typeface="+mj-ea"/>
                <a:cs typeface="+mj-cs"/>
                <a:sym typeface="ContenuBook-Display"/>
              </a:defRPr>
            </a:lvl2pPr>
            <a:lvl3pPr marL="0" indent="0" algn="just">
              <a:lnSpc>
                <a:spcPct val="100000"/>
              </a:lnSpc>
              <a:spcBef>
                <a:spcPts val="2000"/>
              </a:spcBef>
              <a:buClr>
                <a:srgbClr val="EAB452"/>
              </a:buClr>
              <a:buSzTx/>
              <a:buFont typeface="Zapf Dingbats"/>
              <a:buNone/>
              <a:defRPr sz="3700">
                <a:latin typeface="+mj-lt"/>
                <a:ea typeface="+mj-ea"/>
                <a:cs typeface="+mj-cs"/>
                <a:sym typeface="ContenuBook-Display"/>
              </a:defRPr>
            </a:lvl3pPr>
            <a:lvl4pPr marL="0" indent="0" algn="just">
              <a:lnSpc>
                <a:spcPct val="100000"/>
              </a:lnSpc>
              <a:spcBef>
                <a:spcPts val="2000"/>
              </a:spcBef>
              <a:buClr>
                <a:srgbClr val="EAB452"/>
              </a:buClr>
              <a:buSzTx/>
              <a:buFont typeface="Zapf Dingbats"/>
              <a:buNone/>
              <a:defRPr sz="3700">
                <a:latin typeface="+mj-lt"/>
                <a:ea typeface="+mj-ea"/>
                <a:cs typeface="+mj-cs"/>
                <a:sym typeface="ContenuBook-Display"/>
              </a:defRPr>
            </a:lvl4pPr>
            <a:lvl5pPr marL="0" indent="0" algn="just">
              <a:lnSpc>
                <a:spcPct val="100000"/>
              </a:lnSpc>
              <a:spcBef>
                <a:spcPts val="2000"/>
              </a:spcBef>
              <a:buClr>
                <a:srgbClr val="EAB452"/>
              </a:buClr>
              <a:buSzTx/>
              <a:buFont typeface="Zapf Dingbats"/>
              <a:buNone/>
              <a:defRPr sz="3700">
                <a:latin typeface="+mj-lt"/>
                <a:ea typeface="+mj-ea"/>
                <a:cs typeface="+mj-cs"/>
                <a:sym typeface="ContenuBook-Display"/>
              </a:defRPr>
            </a:lvl5pPr>
          </a:lstStyle>
          <a:p>
            <a:pPr lvl="0">
              <a:defRPr sz="1800">
                <a:solidFill>
                  <a:srgbClr val="000000"/>
                </a:solidFill>
              </a:defRPr>
            </a:pPr>
            <a:r>
              <a:rPr sz="3700">
                <a:solidFill>
                  <a:srgbClr val="FFFFFF"/>
                </a:solidFill>
              </a:rPr>
              <a:t>Body Level One</a:t>
            </a:r>
            <a:endParaRPr sz="3700">
              <a:solidFill>
                <a:srgbClr val="FFFFFF"/>
              </a:solidFill>
            </a:endParaRPr>
          </a:p>
          <a:p>
            <a:pPr lvl="1">
              <a:defRPr sz="1800">
                <a:solidFill>
                  <a:srgbClr val="000000"/>
                </a:solidFill>
              </a:defRPr>
            </a:pPr>
            <a:r>
              <a:rPr sz="3700">
                <a:solidFill>
                  <a:srgbClr val="FFFFFF"/>
                </a:solidFill>
              </a:rPr>
              <a:t>Body Level Two</a:t>
            </a:r>
            <a:endParaRPr sz="3700">
              <a:solidFill>
                <a:srgbClr val="FFFFFF"/>
              </a:solidFill>
            </a:endParaRPr>
          </a:p>
          <a:p>
            <a:pPr lvl="2">
              <a:defRPr sz="1800">
                <a:solidFill>
                  <a:srgbClr val="000000"/>
                </a:solidFill>
              </a:defRPr>
            </a:pPr>
            <a:r>
              <a:rPr sz="3700">
                <a:solidFill>
                  <a:srgbClr val="FFFFFF"/>
                </a:solidFill>
              </a:rPr>
              <a:t>Body Level Three</a:t>
            </a:r>
            <a:endParaRPr sz="3700">
              <a:solidFill>
                <a:srgbClr val="FFFFFF"/>
              </a:solidFill>
            </a:endParaRPr>
          </a:p>
          <a:p>
            <a:pPr lvl="3">
              <a:defRPr sz="1800">
                <a:solidFill>
                  <a:srgbClr val="000000"/>
                </a:solidFill>
              </a:defRPr>
            </a:pPr>
            <a:r>
              <a:rPr sz="3700">
                <a:solidFill>
                  <a:srgbClr val="FFFFFF"/>
                </a:solidFill>
              </a:rPr>
              <a:t>Body Level Four</a:t>
            </a:r>
            <a:endParaRPr sz="3700">
              <a:solidFill>
                <a:srgbClr val="FFFFFF"/>
              </a:solidFill>
            </a:endParaRPr>
          </a:p>
          <a:p>
            <a:pPr lvl="4">
              <a:defRPr sz="1800">
                <a:solidFill>
                  <a:srgbClr val="000000"/>
                </a:solidFill>
              </a:defRPr>
            </a:pPr>
            <a:r>
              <a:rPr sz="3700">
                <a:solidFill>
                  <a:srgbClr val="FFFFFF"/>
                </a:solidFill>
              </a:rPr>
              <a:t>Body Level Five</a:t>
            </a:r>
          </a:p>
        </p:txBody>
      </p:sp>
    </p:spTree>
  </p:cSld>
  <p:clrMapOvr>
    <a:masterClrMapping/>
  </p:clrMapOvr>
  <p:transitio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33" name="Shape 33"/>
          <p:cNvSpPr/>
          <p:nvPr>
            <p:ph type="title"/>
          </p:nvPr>
        </p:nvSpPr>
        <p:spPr>
          <a:prstGeom prst="rect">
            <a:avLst/>
          </a:prstGeom>
        </p:spPr>
        <p:txBody>
          <a:bodyPr/>
          <a:lstStyle/>
          <a:p>
            <a:pPr lvl="0">
              <a:defRPr sz="1800">
                <a:solidFill>
                  <a:srgbClr val="000000"/>
                </a:solidFill>
              </a:defRPr>
            </a:pPr>
            <a:r>
              <a:rPr sz="7200">
                <a:solidFill>
                  <a:srgbClr val="FFFFFF"/>
                </a:solidFill>
              </a:rPr>
              <a:t>Title Text</a:t>
            </a:r>
          </a:p>
        </p:txBody>
      </p:sp>
      <p:sp>
        <p:nvSpPr>
          <p:cNvPr id="34" name="Shape 34"/>
          <p:cNvSpPr/>
          <p:nvPr>
            <p:ph type="body" idx="1"/>
          </p:nvPr>
        </p:nvSpPr>
        <p:spPr>
          <a:xfrm>
            <a:off x="1270000" y="2768600"/>
            <a:ext cx="5041900" cy="5715000"/>
          </a:xfrm>
          <a:prstGeom prst="rect">
            <a:avLst/>
          </a:prstGeom>
        </p:spPr>
        <p:txBody>
          <a:bodyPr/>
          <a:lstStyle>
            <a:lvl1pPr marL="966690" indent="-649190">
              <a:spcBef>
                <a:spcPts val="1900"/>
              </a:spcBef>
              <a:defRPr>
                <a:latin typeface="+mj-lt"/>
                <a:ea typeface="+mj-ea"/>
                <a:cs typeface="+mj-cs"/>
                <a:sym typeface="ContenuBook-Display"/>
              </a:defRPr>
            </a:lvl1pPr>
            <a:lvl2pPr marL="1411190" indent="-649190">
              <a:spcBef>
                <a:spcPts val="1900"/>
              </a:spcBef>
              <a:defRPr>
                <a:latin typeface="+mj-lt"/>
                <a:ea typeface="+mj-ea"/>
                <a:cs typeface="+mj-cs"/>
                <a:sym typeface="ContenuBook-Display"/>
              </a:defRPr>
            </a:lvl2pPr>
            <a:lvl3pPr marL="1855690" indent="-649190">
              <a:spcBef>
                <a:spcPts val="1900"/>
              </a:spcBef>
              <a:defRPr>
                <a:latin typeface="+mj-lt"/>
                <a:ea typeface="+mj-ea"/>
                <a:cs typeface="+mj-cs"/>
                <a:sym typeface="ContenuBook-Display"/>
              </a:defRPr>
            </a:lvl3pPr>
            <a:lvl4pPr marL="2300190" indent="-649190">
              <a:spcBef>
                <a:spcPts val="1900"/>
              </a:spcBef>
              <a:defRPr>
                <a:latin typeface="+mj-lt"/>
                <a:ea typeface="+mj-ea"/>
                <a:cs typeface="+mj-cs"/>
                <a:sym typeface="ContenuBook-Display"/>
              </a:defRPr>
            </a:lvl4pPr>
            <a:lvl5pPr marL="2744690" indent="-649190">
              <a:spcBef>
                <a:spcPts val="1900"/>
              </a:spcBef>
              <a:defRPr>
                <a:latin typeface="+mj-lt"/>
                <a:ea typeface="+mj-ea"/>
                <a:cs typeface="+mj-cs"/>
                <a:sym typeface="ContenuBook-Display"/>
              </a:defRPr>
            </a:lvl5pPr>
          </a:lstStyle>
          <a:p>
            <a:pPr lvl="0">
              <a:defRPr sz="1800">
                <a:solidFill>
                  <a:srgbClr val="000000"/>
                </a:solidFill>
              </a:defRPr>
            </a:pPr>
            <a:r>
              <a:rPr sz="4200">
                <a:solidFill>
                  <a:srgbClr val="FFFFFF"/>
                </a:solidFill>
              </a:rPr>
              <a:t>Body Level One</a:t>
            </a:r>
            <a:endParaRPr sz="4200">
              <a:solidFill>
                <a:srgbClr val="FFFFFF"/>
              </a:solidFill>
            </a:endParaRPr>
          </a:p>
          <a:p>
            <a:pPr lvl="1">
              <a:defRPr sz="1800">
                <a:solidFill>
                  <a:srgbClr val="000000"/>
                </a:solidFill>
              </a:defRPr>
            </a:pPr>
            <a:r>
              <a:rPr sz="4200">
                <a:solidFill>
                  <a:srgbClr val="FFFFFF"/>
                </a:solidFill>
              </a:rPr>
              <a:t>Body Level Two</a:t>
            </a:r>
            <a:endParaRPr sz="4200">
              <a:solidFill>
                <a:srgbClr val="FFFFFF"/>
              </a:solidFill>
            </a:endParaRPr>
          </a:p>
          <a:p>
            <a:pPr lvl="2">
              <a:defRPr sz="1800">
                <a:solidFill>
                  <a:srgbClr val="000000"/>
                </a:solidFill>
              </a:defRPr>
            </a:pPr>
            <a:r>
              <a:rPr sz="4200">
                <a:solidFill>
                  <a:srgbClr val="FFFFFF"/>
                </a:solidFill>
              </a:rPr>
              <a:t>Body Level Three</a:t>
            </a:r>
            <a:endParaRPr sz="4200">
              <a:solidFill>
                <a:srgbClr val="FFFFFF"/>
              </a:solidFill>
            </a:endParaRPr>
          </a:p>
          <a:p>
            <a:pPr lvl="3">
              <a:defRPr sz="1800">
                <a:solidFill>
                  <a:srgbClr val="000000"/>
                </a:solidFill>
              </a:defRPr>
            </a:pPr>
            <a:r>
              <a:rPr sz="4200">
                <a:solidFill>
                  <a:srgbClr val="FFFFFF"/>
                </a:solidFill>
              </a:rPr>
              <a:t>Body Level Four</a:t>
            </a:r>
            <a:endParaRPr sz="4200">
              <a:solidFill>
                <a:srgbClr val="FFFFFF"/>
              </a:solidFill>
            </a:endParaRPr>
          </a:p>
          <a:p>
            <a:pPr lvl="4">
              <a:defRPr sz="1800">
                <a:solidFill>
                  <a:srgbClr val="000000"/>
                </a:solidFill>
              </a:defRPr>
            </a:pPr>
            <a:r>
              <a:rPr sz="4200">
                <a:solidFill>
                  <a:srgbClr val="FFFFFF"/>
                </a:solidFill>
              </a:rPr>
              <a:t>Body Level Five</a:t>
            </a:r>
          </a:p>
        </p:txBody>
      </p:sp>
    </p:spTree>
  </p:cSld>
  <p:clrMapOvr>
    <a:masterClrMapping/>
  </p:clrMapOvr>
  <p:transitio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 Left">
    <p:spTree>
      <p:nvGrpSpPr>
        <p:cNvPr id="1" name=""/>
        <p:cNvGrpSpPr/>
        <p:nvPr/>
      </p:nvGrpSpPr>
      <p:grpSpPr>
        <a:xfrm>
          <a:off x="0" y="0"/>
          <a:ext cx="0" cy="0"/>
          <a:chOff x="0" y="0"/>
          <a:chExt cx="0" cy="0"/>
        </a:xfrm>
      </p:grpSpPr>
      <p:sp>
        <p:nvSpPr>
          <p:cNvPr id="36" name="Shape 36"/>
          <p:cNvSpPr/>
          <p:nvPr>
            <p:ph type="title"/>
          </p:nvPr>
        </p:nvSpPr>
        <p:spPr>
          <a:prstGeom prst="rect">
            <a:avLst/>
          </a:prstGeom>
        </p:spPr>
        <p:txBody>
          <a:bodyPr/>
          <a:lstStyle/>
          <a:p>
            <a:pPr lvl="0">
              <a:defRPr sz="1800">
                <a:solidFill>
                  <a:srgbClr val="000000"/>
                </a:solidFill>
              </a:defRPr>
            </a:pPr>
            <a:r>
              <a:rPr sz="7200">
                <a:solidFill>
                  <a:srgbClr val="FFFFFF"/>
                </a:solidFill>
              </a:rPr>
              <a:t>Title Text</a:t>
            </a:r>
          </a:p>
        </p:txBody>
      </p:sp>
      <p:sp>
        <p:nvSpPr>
          <p:cNvPr id="37" name="Shape 37"/>
          <p:cNvSpPr/>
          <p:nvPr>
            <p:ph type="body" idx="1"/>
          </p:nvPr>
        </p:nvSpPr>
        <p:spPr>
          <a:xfrm>
            <a:off x="1270000" y="2768600"/>
            <a:ext cx="5041900" cy="5715000"/>
          </a:xfrm>
          <a:prstGeom prst="rect">
            <a:avLst/>
          </a:prstGeom>
        </p:spPr>
        <p:txBody>
          <a:bodyPr/>
          <a:lstStyle>
            <a:lvl1pPr marL="966690" indent="-649190">
              <a:spcBef>
                <a:spcPts val="1900"/>
              </a:spcBef>
              <a:defRPr>
                <a:latin typeface="+mj-lt"/>
                <a:ea typeface="+mj-ea"/>
                <a:cs typeface="+mj-cs"/>
                <a:sym typeface="ContenuBook-Display"/>
              </a:defRPr>
            </a:lvl1pPr>
            <a:lvl2pPr marL="1411190" indent="-649190">
              <a:spcBef>
                <a:spcPts val="1900"/>
              </a:spcBef>
              <a:defRPr>
                <a:latin typeface="+mj-lt"/>
                <a:ea typeface="+mj-ea"/>
                <a:cs typeface="+mj-cs"/>
                <a:sym typeface="ContenuBook-Display"/>
              </a:defRPr>
            </a:lvl2pPr>
            <a:lvl3pPr marL="1855690" indent="-649190">
              <a:spcBef>
                <a:spcPts val="1900"/>
              </a:spcBef>
              <a:defRPr>
                <a:latin typeface="+mj-lt"/>
                <a:ea typeface="+mj-ea"/>
                <a:cs typeface="+mj-cs"/>
                <a:sym typeface="ContenuBook-Display"/>
              </a:defRPr>
            </a:lvl3pPr>
            <a:lvl4pPr marL="2300190" indent="-649190">
              <a:spcBef>
                <a:spcPts val="1900"/>
              </a:spcBef>
              <a:defRPr>
                <a:latin typeface="+mj-lt"/>
                <a:ea typeface="+mj-ea"/>
                <a:cs typeface="+mj-cs"/>
                <a:sym typeface="ContenuBook-Display"/>
              </a:defRPr>
            </a:lvl4pPr>
            <a:lvl5pPr marL="2744690" indent="-649190">
              <a:spcBef>
                <a:spcPts val="1900"/>
              </a:spcBef>
              <a:defRPr>
                <a:latin typeface="+mj-lt"/>
                <a:ea typeface="+mj-ea"/>
                <a:cs typeface="+mj-cs"/>
                <a:sym typeface="ContenuBook-Display"/>
              </a:defRPr>
            </a:lvl5pPr>
          </a:lstStyle>
          <a:p>
            <a:pPr lvl="0">
              <a:defRPr sz="1800">
                <a:solidFill>
                  <a:srgbClr val="000000"/>
                </a:solidFill>
              </a:defRPr>
            </a:pPr>
            <a:r>
              <a:rPr sz="4200">
                <a:solidFill>
                  <a:srgbClr val="FFFFFF"/>
                </a:solidFill>
              </a:rPr>
              <a:t>Body Level One</a:t>
            </a:r>
            <a:endParaRPr sz="4200">
              <a:solidFill>
                <a:srgbClr val="FFFFFF"/>
              </a:solidFill>
            </a:endParaRPr>
          </a:p>
          <a:p>
            <a:pPr lvl="1">
              <a:defRPr sz="1800">
                <a:solidFill>
                  <a:srgbClr val="000000"/>
                </a:solidFill>
              </a:defRPr>
            </a:pPr>
            <a:r>
              <a:rPr sz="4200">
                <a:solidFill>
                  <a:srgbClr val="FFFFFF"/>
                </a:solidFill>
              </a:rPr>
              <a:t>Body Level Two</a:t>
            </a:r>
            <a:endParaRPr sz="4200">
              <a:solidFill>
                <a:srgbClr val="FFFFFF"/>
              </a:solidFill>
            </a:endParaRPr>
          </a:p>
          <a:p>
            <a:pPr lvl="2">
              <a:defRPr sz="1800">
                <a:solidFill>
                  <a:srgbClr val="000000"/>
                </a:solidFill>
              </a:defRPr>
            </a:pPr>
            <a:r>
              <a:rPr sz="4200">
                <a:solidFill>
                  <a:srgbClr val="FFFFFF"/>
                </a:solidFill>
              </a:rPr>
              <a:t>Body Level Three</a:t>
            </a:r>
            <a:endParaRPr sz="4200">
              <a:solidFill>
                <a:srgbClr val="FFFFFF"/>
              </a:solidFill>
            </a:endParaRPr>
          </a:p>
          <a:p>
            <a:pPr lvl="3">
              <a:defRPr sz="1800">
                <a:solidFill>
                  <a:srgbClr val="000000"/>
                </a:solidFill>
              </a:defRPr>
            </a:pPr>
            <a:r>
              <a:rPr sz="4200">
                <a:solidFill>
                  <a:srgbClr val="FFFFFF"/>
                </a:solidFill>
              </a:rPr>
              <a:t>Body Level Four</a:t>
            </a:r>
            <a:endParaRPr sz="4200">
              <a:solidFill>
                <a:srgbClr val="FFFFFF"/>
              </a:solidFill>
            </a:endParaRPr>
          </a:p>
          <a:p>
            <a:pPr lvl="4">
              <a:defRPr sz="1800">
                <a:solidFill>
                  <a:srgbClr val="000000"/>
                </a:solidFill>
              </a:defRPr>
            </a:pPr>
            <a:r>
              <a:rPr sz="4200">
                <a:solidFill>
                  <a:srgbClr val="FFFFFF"/>
                </a:solidFill>
              </a:rPr>
              <a:t>Body Level Five</a:t>
            </a:r>
          </a:p>
        </p:txBody>
      </p:sp>
    </p:spTree>
  </p:cSld>
  <p:clrMapOvr>
    <a:masterClrMapping/>
  </p:clrMapOvr>
  <p:transitio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 Right">
    <p:spTree>
      <p:nvGrpSpPr>
        <p:cNvPr id="1" name=""/>
        <p:cNvGrpSpPr/>
        <p:nvPr/>
      </p:nvGrpSpPr>
      <p:grpSpPr>
        <a:xfrm>
          <a:off x="0" y="0"/>
          <a:ext cx="0" cy="0"/>
          <a:chOff x="0" y="0"/>
          <a:chExt cx="0" cy="0"/>
        </a:xfrm>
      </p:grpSpPr>
      <p:sp>
        <p:nvSpPr>
          <p:cNvPr id="39" name="Shape 39"/>
          <p:cNvSpPr/>
          <p:nvPr>
            <p:ph type="title"/>
          </p:nvPr>
        </p:nvSpPr>
        <p:spPr>
          <a:prstGeom prst="rect">
            <a:avLst/>
          </a:prstGeom>
        </p:spPr>
        <p:txBody>
          <a:bodyPr/>
          <a:lstStyle/>
          <a:p>
            <a:pPr lvl="0">
              <a:defRPr sz="1800">
                <a:solidFill>
                  <a:srgbClr val="000000"/>
                </a:solidFill>
              </a:defRPr>
            </a:pPr>
            <a:r>
              <a:rPr sz="7200">
                <a:solidFill>
                  <a:srgbClr val="FFFFFF"/>
                </a:solidFill>
              </a:rPr>
              <a:t>Title Text</a:t>
            </a:r>
          </a:p>
        </p:txBody>
      </p:sp>
      <p:sp>
        <p:nvSpPr>
          <p:cNvPr id="40" name="Shape 40"/>
          <p:cNvSpPr/>
          <p:nvPr>
            <p:ph type="body" idx="1"/>
          </p:nvPr>
        </p:nvSpPr>
        <p:spPr>
          <a:xfrm>
            <a:off x="7772400" y="2768600"/>
            <a:ext cx="3962400" cy="5715000"/>
          </a:xfrm>
          <a:prstGeom prst="rect">
            <a:avLst/>
          </a:prstGeom>
        </p:spPr>
        <p:txBody>
          <a:bodyPr/>
          <a:lstStyle>
            <a:lvl1pPr marL="966690" indent="-649190">
              <a:spcBef>
                <a:spcPts val="1900"/>
              </a:spcBef>
              <a:defRPr>
                <a:latin typeface="+mj-lt"/>
                <a:ea typeface="+mj-ea"/>
                <a:cs typeface="+mj-cs"/>
                <a:sym typeface="ContenuBook-Display"/>
              </a:defRPr>
            </a:lvl1pPr>
            <a:lvl2pPr marL="1411190" indent="-649190">
              <a:spcBef>
                <a:spcPts val="1900"/>
              </a:spcBef>
              <a:defRPr>
                <a:latin typeface="+mj-lt"/>
                <a:ea typeface="+mj-ea"/>
                <a:cs typeface="+mj-cs"/>
                <a:sym typeface="ContenuBook-Display"/>
              </a:defRPr>
            </a:lvl2pPr>
            <a:lvl3pPr marL="1855690" indent="-649190">
              <a:spcBef>
                <a:spcPts val="1900"/>
              </a:spcBef>
              <a:defRPr>
                <a:latin typeface="+mj-lt"/>
                <a:ea typeface="+mj-ea"/>
                <a:cs typeface="+mj-cs"/>
                <a:sym typeface="ContenuBook-Display"/>
              </a:defRPr>
            </a:lvl3pPr>
            <a:lvl4pPr marL="2300190" indent="-649190">
              <a:spcBef>
                <a:spcPts val="1900"/>
              </a:spcBef>
              <a:defRPr>
                <a:latin typeface="+mj-lt"/>
                <a:ea typeface="+mj-ea"/>
                <a:cs typeface="+mj-cs"/>
                <a:sym typeface="ContenuBook-Display"/>
              </a:defRPr>
            </a:lvl4pPr>
            <a:lvl5pPr marL="2744690" indent="-649190">
              <a:spcBef>
                <a:spcPts val="1900"/>
              </a:spcBef>
              <a:defRPr>
                <a:latin typeface="+mj-lt"/>
                <a:ea typeface="+mj-ea"/>
                <a:cs typeface="+mj-cs"/>
                <a:sym typeface="ContenuBook-Display"/>
              </a:defRPr>
            </a:lvl5pPr>
          </a:lstStyle>
          <a:p>
            <a:pPr lvl="0">
              <a:defRPr sz="1800">
                <a:solidFill>
                  <a:srgbClr val="000000"/>
                </a:solidFill>
              </a:defRPr>
            </a:pPr>
            <a:r>
              <a:rPr sz="4200">
                <a:solidFill>
                  <a:srgbClr val="FFFFFF"/>
                </a:solidFill>
              </a:rPr>
              <a:t>Body Level One</a:t>
            </a:r>
            <a:endParaRPr sz="4200">
              <a:solidFill>
                <a:srgbClr val="FFFFFF"/>
              </a:solidFill>
            </a:endParaRPr>
          </a:p>
          <a:p>
            <a:pPr lvl="1">
              <a:defRPr sz="1800">
                <a:solidFill>
                  <a:srgbClr val="000000"/>
                </a:solidFill>
              </a:defRPr>
            </a:pPr>
            <a:r>
              <a:rPr sz="4200">
                <a:solidFill>
                  <a:srgbClr val="FFFFFF"/>
                </a:solidFill>
              </a:rPr>
              <a:t>Body Level Two</a:t>
            </a:r>
            <a:endParaRPr sz="4200">
              <a:solidFill>
                <a:srgbClr val="FFFFFF"/>
              </a:solidFill>
            </a:endParaRPr>
          </a:p>
          <a:p>
            <a:pPr lvl="2">
              <a:defRPr sz="1800">
                <a:solidFill>
                  <a:srgbClr val="000000"/>
                </a:solidFill>
              </a:defRPr>
            </a:pPr>
            <a:r>
              <a:rPr sz="4200">
                <a:solidFill>
                  <a:srgbClr val="FFFFFF"/>
                </a:solidFill>
              </a:rPr>
              <a:t>Body Level Three</a:t>
            </a:r>
            <a:endParaRPr sz="4200">
              <a:solidFill>
                <a:srgbClr val="FFFFFF"/>
              </a:solidFill>
            </a:endParaRPr>
          </a:p>
          <a:p>
            <a:pPr lvl="3">
              <a:defRPr sz="1800">
                <a:solidFill>
                  <a:srgbClr val="000000"/>
                </a:solidFill>
              </a:defRPr>
            </a:pPr>
            <a:r>
              <a:rPr sz="4200">
                <a:solidFill>
                  <a:srgbClr val="FFFFFF"/>
                </a:solidFill>
              </a:rPr>
              <a:t>Body Level Four</a:t>
            </a:r>
            <a:endParaRPr sz="4200">
              <a:solidFill>
                <a:srgbClr val="FFFFFF"/>
              </a:solidFill>
            </a:endParaRPr>
          </a:p>
          <a:p>
            <a:pPr lvl="4">
              <a:defRPr sz="1800">
                <a:solidFill>
                  <a:srgbClr val="000000"/>
                </a:solidFill>
              </a:defRPr>
            </a:pPr>
            <a:r>
              <a:rPr sz="4200">
                <a:solidFill>
                  <a:srgbClr val="FFFFFF"/>
                </a:solidFill>
              </a:rPr>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8" name="Shape 8"/>
          <p:cNvSpPr/>
          <p:nvPr>
            <p:ph type="title"/>
          </p:nvPr>
        </p:nvSpPr>
        <p:spPr>
          <a:prstGeom prst="rect">
            <a:avLst/>
          </a:prstGeom>
        </p:spPr>
        <p:txBody>
          <a:bodyPr/>
          <a:lstStyle/>
          <a:p>
            <a:pPr lvl="0">
              <a:defRPr sz="1800">
                <a:solidFill>
                  <a:srgbClr val="000000"/>
                </a:solidFill>
              </a:defRPr>
            </a:pPr>
            <a:r>
              <a:rPr sz="7200">
                <a:solidFill>
                  <a:srgbClr val="FFFFFF"/>
                </a:solidFill>
              </a:rPr>
              <a:t>Title Text</a:t>
            </a:r>
          </a:p>
        </p:txBody>
      </p:sp>
      <p:sp>
        <p:nvSpPr>
          <p:cNvPr id="9" name="Shape 9"/>
          <p:cNvSpPr/>
          <p:nvPr>
            <p:ph type="body" idx="1"/>
          </p:nvPr>
        </p:nvSpPr>
        <p:spPr>
          <a:prstGeom prst="rect">
            <a:avLst/>
          </a:prstGeom>
        </p:spPr>
        <p:txBody>
          <a:bodyPr/>
          <a:lstStyle/>
          <a:p>
            <a:pPr lvl="0">
              <a:defRPr sz="1800">
                <a:solidFill>
                  <a:srgbClr val="000000"/>
                </a:solidFill>
              </a:defRPr>
            </a:pPr>
            <a:r>
              <a:rPr sz="4200">
                <a:solidFill>
                  <a:srgbClr val="FFFFFF"/>
                </a:solidFill>
              </a:rPr>
              <a:t>Body Level One</a:t>
            </a:r>
            <a:endParaRPr sz="4200">
              <a:solidFill>
                <a:srgbClr val="FFFFFF"/>
              </a:solidFill>
            </a:endParaRPr>
          </a:p>
          <a:p>
            <a:pPr lvl="1">
              <a:defRPr sz="1800">
                <a:solidFill>
                  <a:srgbClr val="000000"/>
                </a:solidFill>
              </a:defRPr>
            </a:pPr>
            <a:r>
              <a:rPr sz="4200">
                <a:solidFill>
                  <a:srgbClr val="FFFFFF"/>
                </a:solidFill>
              </a:rPr>
              <a:t>Body Level Two</a:t>
            </a:r>
            <a:endParaRPr sz="4200">
              <a:solidFill>
                <a:srgbClr val="FFFFFF"/>
              </a:solidFill>
            </a:endParaRPr>
          </a:p>
          <a:p>
            <a:pPr lvl="2">
              <a:defRPr sz="1800">
                <a:solidFill>
                  <a:srgbClr val="000000"/>
                </a:solidFill>
              </a:defRPr>
            </a:pPr>
            <a:r>
              <a:rPr sz="4200">
                <a:solidFill>
                  <a:srgbClr val="FFFFFF"/>
                </a:solidFill>
              </a:rPr>
              <a:t>Body Level Three</a:t>
            </a:r>
            <a:endParaRPr sz="4200">
              <a:solidFill>
                <a:srgbClr val="FFFFFF"/>
              </a:solidFill>
            </a:endParaRPr>
          </a:p>
          <a:p>
            <a:pPr lvl="3">
              <a:defRPr sz="1800">
                <a:solidFill>
                  <a:srgbClr val="000000"/>
                </a:solidFill>
              </a:defRPr>
            </a:pPr>
            <a:r>
              <a:rPr sz="4200">
                <a:solidFill>
                  <a:srgbClr val="FFFFFF"/>
                </a:solidFill>
              </a:rPr>
              <a:t>Body Level Four</a:t>
            </a:r>
            <a:endParaRPr sz="4200">
              <a:solidFill>
                <a:srgbClr val="FFFFFF"/>
              </a:solidFill>
            </a:endParaRPr>
          </a:p>
          <a:p>
            <a:pPr lvl="4">
              <a:defRPr sz="1800">
                <a:solidFill>
                  <a:srgbClr val="000000"/>
                </a:solidFill>
              </a:defRPr>
            </a:pPr>
            <a:r>
              <a:rPr sz="4200">
                <a:solidFill>
                  <a:srgbClr val="FFFFFF"/>
                </a:solidFill>
              </a:rPr>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 2 Column">
    <p:spTree>
      <p:nvGrpSpPr>
        <p:cNvPr id="1" name=""/>
        <p:cNvGrpSpPr/>
        <p:nvPr/>
      </p:nvGrpSpPr>
      <p:grpSpPr>
        <a:xfrm>
          <a:off x="0" y="0"/>
          <a:ext cx="0" cy="0"/>
          <a:chOff x="0" y="0"/>
          <a:chExt cx="0" cy="0"/>
        </a:xfrm>
      </p:grpSpPr>
      <p:sp>
        <p:nvSpPr>
          <p:cNvPr id="11" name="Shape 11"/>
          <p:cNvSpPr/>
          <p:nvPr>
            <p:ph type="title"/>
          </p:nvPr>
        </p:nvSpPr>
        <p:spPr>
          <a:prstGeom prst="rect">
            <a:avLst/>
          </a:prstGeom>
        </p:spPr>
        <p:txBody>
          <a:bodyPr/>
          <a:lstStyle/>
          <a:p>
            <a:pPr lvl="0">
              <a:defRPr sz="1800">
                <a:solidFill>
                  <a:srgbClr val="000000"/>
                </a:solidFill>
              </a:defRPr>
            </a:pPr>
            <a:r>
              <a:rPr sz="7200">
                <a:solidFill>
                  <a:srgbClr val="FFFFFF"/>
                </a:solidFill>
              </a:rPr>
              <a:t>Title Text</a:t>
            </a:r>
          </a:p>
        </p:txBody>
      </p:sp>
      <p:sp>
        <p:nvSpPr>
          <p:cNvPr id="12" name="Shape 12"/>
          <p:cNvSpPr/>
          <p:nvPr>
            <p:ph type="body" idx="1"/>
          </p:nvPr>
        </p:nvSpPr>
        <p:spPr>
          <a:prstGeom prst="rect">
            <a:avLst/>
          </a:prstGeom>
        </p:spPr>
        <p:txBody>
          <a:bodyPr numCol="2" spcCol="523240" anchor="t"/>
          <a:lstStyle>
            <a:lvl1pPr marL="966690" indent="-649190">
              <a:spcBef>
                <a:spcPts val="1900"/>
              </a:spcBef>
              <a:defRPr>
                <a:latin typeface="+mj-lt"/>
                <a:ea typeface="+mj-ea"/>
                <a:cs typeface="+mj-cs"/>
                <a:sym typeface="ContenuBook-Display"/>
              </a:defRPr>
            </a:lvl1pPr>
            <a:lvl2pPr marL="1411190" indent="-649190">
              <a:spcBef>
                <a:spcPts val="1900"/>
              </a:spcBef>
              <a:defRPr>
                <a:latin typeface="+mj-lt"/>
                <a:ea typeface="+mj-ea"/>
                <a:cs typeface="+mj-cs"/>
                <a:sym typeface="ContenuBook-Display"/>
              </a:defRPr>
            </a:lvl2pPr>
            <a:lvl3pPr marL="1855690" indent="-649190">
              <a:spcBef>
                <a:spcPts val="1900"/>
              </a:spcBef>
              <a:defRPr>
                <a:latin typeface="+mj-lt"/>
                <a:ea typeface="+mj-ea"/>
                <a:cs typeface="+mj-cs"/>
                <a:sym typeface="ContenuBook-Display"/>
              </a:defRPr>
            </a:lvl3pPr>
            <a:lvl4pPr marL="2300190" indent="-649190">
              <a:spcBef>
                <a:spcPts val="1900"/>
              </a:spcBef>
              <a:defRPr>
                <a:latin typeface="+mj-lt"/>
                <a:ea typeface="+mj-ea"/>
                <a:cs typeface="+mj-cs"/>
                <a:sym typeface="ContenuBook-Display"/>
              </a:defRPr>
            </a:lvl4pPr>
            <a:lvl5pPr marL="2744690" indent="-649190">
              <a:spcBef>
                <a:spcPts val="1900"/>
              </a:spcBef>
              <a:defRPr>
                <a:latin typeface="+mj-lt"/>
                <a:ea typeface="+mj-ea"/>
                <a:cs typeface="+mj-cs"/>
                <a:sym typeface="ContenuBook-Display"/>
              </a:defRPr>
            </a:lvl5pPr>
          </a:lstStyle>
          <a:p>
            <a:pPr lvl="0">
              <a:defRPr sz="1800">
                <a:solidFill>
                  <a:srgbClr val="000000"/>
                </a:solidFill>
              </a:defRPr>
            </a:pPr>
            <a:r>
              <a:rPr sz="4200">
                <a:solidFill>
                  <a:srgbClr val="FFFFFF"/>
                </a:solidFill>
              </a:rPr>
              <a:t>Body Level One</a:t>
            </a:r>
            <a:endParaRPr sz="4200">
              <a:solidFill>
                <a:srgbClr val="FFFFFF"/>
              </a:solidFill>
            </a:endParaRPr>
          </a:p>
          <a:p>
            <a:pPr lvl="1">
              <a:defRPr sz="1800">
                <a:solidFill>
                  <a:srgbClr val="000000"/>
                </a:solidFill>
              </a:defRPr>
            </a:pPr>
            <a:r>
              <a:rPr sz="4200">
                <a:solidFill>
                  <a:srgbClr val="FFFFFF"/>
                </a:solidFill>
              </a:rPr>
              <a:t>Body Level Two</a:t>
            </a:r>
            <a:endParaRPr sz="4200">
              <a:solidFill>
                <a:srgbClr val="FFFFFF"/>
              </a:solidFill>
            </a:endParaRPr>
          </a:p>
          <a:p>
            <a:pPr lvl="2">
              <a:defRPr sz="1800">
                <a:solidFill>
                  <a:srgbClr val="000000"/>
                </a:solidFill>
              </a:defRPr>
            </a:pPr>
            <a:r>
              <a:rPr sz="4200">
                <a:solidFill>
                  <a:srgbClr val="FFFFFF"/>
                </a:solidFill>
              </a:rPr>
              <a:t>Body Level Three</a:t>
            </a:r>
            <a:endParaRPr sz="4200">
              <a:solidFill>
                <a:srgbClr val="FFFFFF"/>
              </a:solidFill>
            </a:endParaRPr>
          </a:p>
          <a:p>
            <a:pPr lvl="3">
              <a:defRPr sz="1800">
                <a:solidFill>
                  <a:srgbClr val="000000"/>
                </a:solidFill>
              </a:defRPr>
            </a:pPr>
            <a:r>
              <a:rPr sz="4200">
                <a:solidFill>
                  <a:srgbClr val="FFFFFF"/>
                </a:solidFill>
              </a:rPr>
              <a:t>Body Level Four</a:t>
            </a:r>
            <a:endParaRPr sz="4200">
              <a:solidFill>
                <a:srgbClr val="FFFFFF"/>
              </a:solidFill>
            </a:endParaRPr>
          </a:p>
          <a:p>
            <a:pPr lvl="4">
              <a:defRPr sz="1800">
                <a:solidFill>
                  <a:srgbClr val="000000"/>
                </a:solidFill>
              </a:defRPr>
            </a:pPr>
            <a:r>
              <a:rPr sz="4200">
                <a:solidFill>
                  <a:srgbClr val="FFFFFF"/>
                </a:solidFill>
              </a:rPr>
              <a:t>Body Level Five</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14" name="Shape 14"/>
          <p:cNvSpPr/>
          <p:nvPr>
            <p:ph type="body" idx="1"/>
          </p:nvPr>
        </p:nvSpPr>
        <p:spPr>
          <a:xfrm>
            <a:off x="1270000" y="1270000"/>
            <a:ext cx="10464800" cy="7213600"/>
          </a:xfrm>
          <a:prstGeom prst="rect">
            <a:avLst/>
          </a:prstGeom>
        </p:spPr>
        <p:txBody>
          <a:bodyPr/>
          <a:lstStyle>
            <a:lvl1pPr>
              <a:spcBef>
                <a:spcPts val="1500"/>
              </a:spcBef>
            </a:lvl1pPr>
            <a:lvl2pPr>
              <a:spcBef>
                <a:spcPts val="1500"/>
              </a:spcBef>
            </a:lvl2pPr>
            <a:lvl3pPr>
              <a:spcBef>
                <a:spcPts val="1500"/>
              </a:spcBef>
            </a:lvl3pPr>
            <a:lvl4pPr>
              <a:spcBef>
                <a:spcPts val="1500"/>
              </a:spcBef>
            </a:lvl4pPr>
            <a:lvl5pPr>
              <a:spcBef>
                <a:spcPts val="1500"/>
              </a:spcBef>
            </a:lvl5pPr>
          </a:lstStyle>
          <a:p>
            <a:pPr lvl="0">
              <a:defRPr sz="1800">
                <a:solidFill>
                  <a:srgbClr val="000000"/>
                </a:solidFill>
              </a:defRPr>
            </a:pPr>
            <a:r>
              <a:rPr sz="4200">
                <a:solidFill>
                  <a:srgbClr val="FFFFFF"/>
                </a:solidFill>
              </a:rPr>
              <a:t>Body Level One</a:t>
            </a:r>
            <a:endParaRPr sz="4200">
              <a:solidFill>
                <a:srgbClr val="FFFFFF"/>
              </a:solidFill>
            </a:endParaRPr>
          </a:p>
          <a:p>
            <a:pPr lvl="1">
              <a:defRPr sz="1800">
                <a:solidFill>
                  <a:srgbClr val="000000"/>
                </a:solidFill>
              </a:defRPr>
            </a:pPr>
            <a:r>
              <a:rPr sz="4200">
                <a:solidFill>
                  <a:srgbClr val="FFFFFF"/>
                </a:solidFill>
              </a:rPr>
              <a:t>Body Level Two</a:t>
            </a:r>
            <a:endParaRPr sz="4200">
              <a:solidFill>
                <a:srgbClr val="FFFFFF"/>
              </a:solidFill>
            </a:endParaRPr>
          </a:p>
          <a:p>
            <a:pPr lvl="2">
              <a:defRPr sz="1800">
                <a:solidFill>
                  <a:srgbClr val="000000"/>
                </a:solidFill>
              </a:defRPr>
            </a:pPr>
            <a:r>
              <a:rPr sz="4200">
                <a:solidFill>
                  <a:srgbClr val="FFFFFF"/>
                </a:solidFill>
              </a:rPr>
              <a:t>Body Level Three</a:t>
            </a:r>
            <a:endParaRPr sz="4200">
              <a:solidFill>
                <a:srgbClr val="FFFFFF"/>
              </a:solidFill>
            </a:endParaRPr>
          </a:p>
          <a:p>
            <a:pPr lvl="3">
              <a:defRPr sz="1800">
                <a:solidFill>
                  <a:srgbClr val="000000"/>
                </a:solidFill>
              </a:defRPr>
            </a:pPr>
            <a:r>
              <a:rPr sz="4200">
                <a:solidFill>
                  <a:srgbClr val="FFFFFF"/>
                </a:solidFill>
              </a:rPr>
              <a:t>Body Level Four</a:t>
            </a:r>
            <a:endParaRPr sz="4200">
              <a:solidFill>
                <a:srgbClr val="FFFFFF"/>
              </a:solidFill>
            </a:endParaRPr>
          </a:p>
          <a:p>
            <a:pPr lvl="4">
              <a:defRPr sz="1800">
                <a:solidFill>
                  <a:srgbClr val="000000"/>
                </a:solidFill>
              </a:defRPr>
            </a:pPr>
            <a:r>
              <a:rPr sz="4200">
                <a:solidFill>
                  <a:srgbClr val="FFFFFF"/>
                </a:solidFill>
              </a:rPr>
              <a:t>Body Level Five</a:t>
            </a:r>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Letterspace">
    <p:spTree>
      <p:nvGrpSpPr>
        <p:cNvPr id="1" name=""/>
        <p:cNvGrpSpPr/>
        <p:nvPr/>
      </p:nvGrpSpPr>
      <p:grpSpPr>
        <a:xfrm>
          <a:off x="0" y="0"/>
          <a:ext cx="0" cy="0"/>
          <a:chOff x="0" y="0"/>
          <a:chExt cx="0" cy="0"/>
        </a:xfrm>
      </p:grpSpPr>
      <p:pic>
        <p:nvPicPr>
          <p:cNvPr id="17" name="LetterspacingBack.jpg"/>
          <p:cNvPicPr/>
          <p:nvPr/>
        </p:nvPicPr>
        <p:blipFill>
          <a:blip r:embed="rId2">
            <a:extLst/>
          </a:blip>
          <a:stretch>
            <a:fillRect/>
          </a:stretch>
        </p:blipFill>
        <p:spPr>
          <a:xfrm>
            <a:off x="0" y="0"/>
            <a:ext cx="13004800" cy="9753600"/>
          </a:xfrm>
          <a:prstGeom prst="rect">
            <a:avLst/>
          </a:prstGeom>
          <a:ln w="12700">
            <a:miter lim="400000"/>
          </a:ln>
        </p:spPr>
      </p:pic>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19" name="Shape 19"/>
          <p:cNvSpPr/>
          <p:nvPr>
            <p:ph type="title"/>
          </p:nvPr>
        </p:nvSpPr>
        <p:spPr>
          <a:prstGeom prst="rect">
            <a:avLst/>
          </a:prstGeom>
        </p:spPr>
        <p:txBody>
          <a:bodyPr/>
          <a:lstStyle/>
          <a:p>
            <a:pPr lvl="0">
              <a:defRPr sz="1800">
                <a:solidFill>
                  <a:srgbClr val="000000"/>
                </a:solidFill>
              </a:defRPr>
            </a:pPr>
            <a:r>
              <a:rPr sz="7200">
                <a:solidFill>
                  <a:srgbClr val="FFFFFF"/>
                </a:solidFill>
              </a:rPr>
              <a:t>Title Text</a:t>
            </a:r>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21" name="Shape 21"/>
          <p:cNvSpPr/>
          <p:nvPr>
            <p:ph type="title"/>
          </p:nvPr>
        </p:nvSpPr>
        <p:spPr>
          <a:xfrm>
            <a:off x="1270000" y="2971800"/>
            <a:ext cx="10464800" cy="3810000"/>
          </a:xfrm>
          <a:prstGeom prst="rect">
            <a:avLst/>
          </a:prstGeom>
        </p:spPr>
        <p:txBody>
          <a:bodyPr/>
          <a:lstStyle/>
          <a:p>
            <a:pPr lvl="0">
              <a:defRPr sz="1800">
                <a:solidFill>
                  <a:srgbClr val="000000"/>
                </a:solidFill>
              </a:defRPr>
            </a:pPr>
            <a:r>
              <a:rPr sz="7200">
                <a:solidFill>
                  <a:srgbClr val="FFFFFF"/>
                </a:solidFill>
              </a:rPr>
              <a:t>Title Text</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3" name="Shape 23"/>
          <p:cNvSpPr/>
          <p:nvPr>
            <p:ph type="title"/>
          </p:nvPr>
        </p:nvSpPr>
        <p:spPr>
          <a:xfrm>
            <a:off x="1270000" y="7366000"/>
            <a:ext cx="10464800" cy="1701800"/>
          </a:xfrm>
          <a:prstGeom prst="rect">
            <a:avLst/>
          </a:prstGeom>
        </p:spPr>
        <p:txBody>
          <a:bodyPr/>
          <a:lstStyle/>
          <a:p>
            <a:pPr lvl="0">
              <a:defRPr sz="1800">
                <a:solidFill>
                  <a:srgbClr val="000000"/>
                </a:solidFill>
              </a:defRPr>
            </a:pPr>
            <a:r>
              <a:rPr sz="7200">
                <a:solidFill>
                  <a:srgbClr val="FFFFFF"/>
                </a:solidFill>
              </a:rPr>
              <a:t>Title Text</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Shape 2"/>
          <p:cNvSpPr/>
          <p:nvPr>
            <p:ph type="title"/>
          </p:nvPr>
        </p:nvSpPr>
        <p:spPr>
          <a:xfrm>
            <a:off x="1270000" y="254000"/>
            <a:ext cx="10464800" cy="2438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a:defRPr sz="1800">
                <a:solidFill>
                  <a:srgbClr val="000000"/>
                </a:solidFill>
              </a:defRPr>
            </a:pPr>
            <a:r>
              <a:rPr sz="7200">
                <a:solidFill>
                  <a:srgbClr val="FFFFFF"/>
                </a:solidFill>
              </a:rPr>
              <a:t>Title Text</a:t>
            </a:r>
          </a:p>
        </p:txBody>
      </p:sp>
      <p:sp>
        <p:nvSpPr>
          <p:cNvPr id="3" name="Shape 3"/>
          <p:cNvSpPr/>
          <p:nvPr>
            <p:ph type="body" idx="1"/>
          </p:nvPr>
        </p:nvSpPr>
        <p:spPr>
          <a:xfrm>
            <a:off x="1270000" y="2768600"/>
            <a:ext cx="10464800" cy="5715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a:defRPr sz="1800">
                <a:solidFill>
                  <a:srgbClr val="000000"/>
                </a:solidFill>
              </a:defRPr>
            </a:pPr>
            <a:r>
              <a:rPr sz="4200">
                <a:solidFill>
                  <a:srgbClr val="FFFFFF"/>
                </a:solidFill>
              </a:rPr>
              <a:t>Body Level One</a:t>
            </a:r>
            <a:endParaRPr sz="4200">
              <a:solidFill>
                <a:srgbClr val="FFFFFF"/>
              </a:solidFill>
            </a:endParaRPr>
          </a:p>
          <a:p>
            <a:pPr lvl="1">
              <a:defRPr sz="1800">
                <a:solidFill>
                  <a:srgbClr val="000000"/>
                </a:solidFill>
              </a:defRPr>
            </a:pPr>
            <a:r>
              <a:rPr sz="4200">
                <a:solidFill>
                  <a:srgbClr val="FFFFFF"/>
                </a:solidFill>
              </a:rPr>
              <a:t>Body Level Two</a:t>
            </a:r>
            <a:endParaRPr sz="4200">
              <a:solidFill>
                <a:srgbClr val="FFFFFF"/>
              </a:solidFill>
            </a:endParaRPr>
          </a:p>
          <a:p>
            <a:pPr lvl="2">
              <a:defRPr sz="1800">
                <a:solidFill>
                  <a:srgbClr val="000000"/>
                </a:solidFill>
              </a:defRPr>
            </a:pPr>
            <a:r>
              <a:rPr sz="4200">
                <a:solidFill>
                  <a:srgbClr val="FFFFFF"/>
                </a:solidFill>
              </a:rPr>
              <a:t>Body Level Three</a:t>
            </a:r>
            <a:endParaRPr sz="4200">
              <a:solidFill>
                <a:srgbClr val="FFFFFF"/>
              </a:solidFill>
            </a:endParaRPr>
          </a:p>
          <a:p>
            <a:pPr lvl="3">
              <a:defRPr sz="1800">
                <a:solidFill>
                  <a:srgbClr val="000000"/>
                </a:solidFill>
              </a:defRPr>
            </a:pPr>
            <a:r>
              <a:rPr sz="4200">
                <a:solidFill>
                  <a:srgbClr val="FFFFFF"/>
                </a:solidFill>
              </a:rPr>
              <a:t>Body Level Four</a:t>
            </a:r>
            <a:endParaRPr sz="4200">
              <a:solidFill>
                <a:srgbClr val="FFFFFF"/>
              </a:solidFill>
            </a:endParaRPr>
          </a:p>
          <a:p>
            <a:pPr lvl="4">
              <a:defRPr sz="1800">
                <a:solidFill>
                  <a:srgbClr val="000000"/>
                </a:solidFill>
              </a:defRPr>
            </a:pPr>
            <a:r>
              <a:rPr sz="4200">
                <a:solidFill>
                  <a:srgbClr val="FFFFFF"/>
                </a:solidFill>
              </a:rPr>
              <a:t>Body Level Five</a:t>
            </a:r>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Lst>
  <p:transition spd="med" advClick="1"/>
  <p:txStyles>
    <p:titleStyle>
      <a:lvl1pPr defTabSz="584200">
        <a:lnSpc>
          <a:spcPct val="90000"/>
        </a:lnSpc>
        <a:spcBef>
          <a:spcPts val="700"/>
        </a:spcBef>
        <a:buClr>
          <a:srgbClr val="EAB452"/>
        </a:buClr>
        <a:buSzPct val="100000"/>
        <a:buFont typeface="Zapf Dingbats"/>
        <a:buChar char="✦"/>
        <a:defRPr sz="7200">
          <a:solidFill>
            <a:srgbClr val="FFFFFF"/>
          </a:solidFill>
          <a:latin typeface="+mj-lt"/>
          <a:ea typeface="+mj-ea"/>
          <a:cs typeface="+mj-cs"/>
          <a:sym typeface="ContenuBook-Display"/>
        </a:defRPr>
      </a:lvl1pPr>
      <a:lvl2pPr defTabSz="584200">
        <a:lnSpc>
          <a:spcPct val="90000"/>
        </a:lnSpc>
        <a:spcBef>
          <a:spcPts val="700"/>
        </a:spcBef>
        <a:buClr>
          <a:srgbClr val="EAB452"/>
        </a:buClr>
        <a:buFont typeface="Zapf Dingbats"/>
        <a:defRPr sz="7200">
          <a:solidFill>
            <a:srgbClr val="FFFFFF"/>
          </a:solidFill>
          <a:latin typeface="+mj-lt"/>
          <a:ea typeface="+mj-ea"/>
          <a:cs typeface="+mj-cs"/>
          <a:sym typeface="ContenuBook-Display"/>
        </a:defRPr>
      </a:lvl2pPr>
      <a:lvl3pPr defTabSz="584200">
        <a:lnSpc>
          <a:spcPct val="90000"/>
        </a:lnSpc>
        <a:spcBef>
          <a:spcPts val="700"/>
        </a:spcBef>
        <a:buClr>
          <a:srgbClr val="EAB452"/>
        </a:buClr>
        <a:buFont typeface="Zapf Dingbats"/>
        <a:defRPr sz="7200">
          <a:solidFill>
            <a:srgbClr val="FFFFFF"/>
          </a:solidFill>
          <a:latin typeface="+mj-lt"/>
          <a:ea typeface="+mj-ea"/>
          <a:cs typeface="+mj-cs"/>
          <a:sym typeface="ContenuBook-Display"/>
        </a:defRPr>
      </a:lvl3pPr>
      <a:lvl4pPr defTabSz="584200">
        <a:lnSpc>
          <a:spcPct val="90000"/>
        </a:lnSpc>
        <a:spcBef>
          <a:spcPts val="700"/>
        </a:spcBef>
        <a:buClr>
          <a:srgbClr val="EAB452"/>
        </a:buClr>
        <a:buFont typeface="Zapf Dingbats"/>
        <a:defRPr sz="7200">
          <a:solidFill>
            <a:srgbClr val="FFFFFF"/>
          </a:solidFill>
          <a:latin typeface="+mj-lt"/>
          <a:ea typeface="+mj-ea"/>
          <a:cs typeface="+mj-cs"/>
          <a:sym typeface="ContenuBook-Display"/>
        </a:defRPr>
      </a:lvl4pPr>
      <a:lvl5pPr defTabSz="584200">
        <a:lnSpc>
          <a:spcPct val="90000"/>
        </a:lnSpc>
        <a:spcBef>
          <a:spcPts val="700"/>
        </a:spcBef>
        <a:buClr>
          <a:srgbClr val="EAB452"/>
        </a:buClr>
        <a:buFont typeface="Zapf Dingbats"/>
        <a:defRPr sz="7200">
          <a:solidFill>
            <a:srgbClr val="FFFFFF"/>
          </a:solidFill>
          <a:latin typeface="+mj-lt"/>
          <a:ea typeface="+mj-ea"/>
          <a:cs typeface="+mj-cs"/>
          <a:sym typeface="ContenuBook-Display"/>
        </a:defRPr>
      </a:lvl5pPr>
      <a:lvl6pPr defTabSz="584200">
        <a:lnSpc>
          <a:spcPct val="90000"/>
        </a:lnSpc>
        <a:spcBef>
          <a:spcPts val="700"/>
        </a:spcBef>
        <a:buClr>
          <a:srgbClr val="EAB452"/>
        </a:buClr>
        <a:buFont typeface="Zapf Dingbats"/>
        <a:defRPr sz="7200">
          <a:solidFill>
            <a:srgbClr val="FFFFFF"/>
          </a:solidFill>
          <a:latin typeface="+mj-lt"/>
          <a:ea typeface="+mj-ea"/>
          <a:cs typeface="+mj-cs"/>
          <a:sym typeface="ContenuBook-Display"/>
        </a:defRPr>
      </a:lvl6pPr>
      <a:lvl7pPr defTabSz="584200">
        <a:lnSpc>
          <a:spcPct val="90000"/>
        </a:lnSpc>
        <a:spcBef>
          <a:spcPts val="700"/>
        </a:spcBef>
        <a:buClr>
          <a:srgbClr val="EAB452"/>
        </a:buClr>
        <a:buFont typeface="Zapf Dingbats"/>
        <a:defRPr sz="7200">
          <a:solidFill>
            <a:srgbClr val="FFFFFF"/>
          </a:solidFill>
          <a:latin typeface="+mj-lt"/>
          <a:ea typeface="+mj-ea"/>
          <a:cs typeface="+mj-cs"/>
          <a:sym typeface="ContenuBook-Display"/>
        </a:defRPr>
      </a:lvl7pPr>
      <a:lvl8pPr defTabSz="584200">
        <a:lnSpc>
          <a:spcPct val="90000"/>
        </a:lnSpc>
        <a:spcBef>
          <a:spcPts val="700"/>
        </a:spcBef>
        <a:buClr>
          <a:srgbClr val="EAB452"/>
        </a:buClr>
        <a:buFont typeface="Zapf Dingbats"/>
        <a:defRPr sz="7200">
          <a:solidFill>
            <a:srgbClr val="FFFFFF"/>
          </a:solidFill>
          <a:latin typeface="+mj-lt"/>
          <a:ea typeface="+mj-ea"/>
          <a:cs typeface="+mj-cs"/>
          <a:sym typeface="ContenuBook-Display"/>
        </a:defRPr>
      </a:lvl8pPr>
      <a:lvl9pPr defTabSz="584200">
        <a:lnSpc>
          <a:spcPct val="90000"/>
        </a:lnSpc>
        <a:spcBef>
          <a:spcPts val="700"/>
        </a:spcBef>
        <a:buClr>
          <a:srgbClr val="EAB452"/>
        </a:buClr>
        <a:buFont typeface="Zapf Dingbats"/>
        <a:defRPr sz="7200">
          <a:solidFill>
            <a:srgbClr val="FFFFFF"/>
          </a:solidFill>
          <a:latin typeface="+mj-lt"/>
          <a:ea typeface="+mj-ea"/>
          <a:cs typeface="+mj-cs"/>
          <a:sym typeface="ContenuBook-Display"/>
        </a:defRPr>
      </a:lvl9pPr>
    </p:titleStyle>
    <p:bodyStyle>
      <a:lvl1pPr marL="889000" indent="-571500" defTabSz="584200">
        <a:lnSpc>
          <a:spcPts val="4200"/>
        </a:lnSpc>
        <a:spcBef>
          <a:spcPts val="2400"/>
        </a:spcBef>
        <a:buSzPct val="171000"/>
        <a:buChar char="•"/>
        <a:defRPr sz="4200">
          <a:solidFill>
            <a:srgbClr val="FFFFFF"/>
          </a:solidFill>
          <a:latin typeface="+mn-lt"/>
          <a:ea typeface="+mn-ea"/>
          <a:cs typeface="+mn-cs"/>
          <a:sym typeface="Buddy"/>
        </a:defRPr>
      </a:lvl1pPr>
      <a:lvl2pPr marL="1333500" indent="-571500" defTabSz="584200">
        <a:lnSpc>
          <a:spcPts val="4200"/>
        </a:lnSpc>
        <a:spcBef>
          <a:spcPts val="2400"/>
        </a:spcBef>
        <a:buSzPct val="171000"/>
        <a:buChar char="•"/>
        <a:defRPr sz="4200">
          <a:solidFill>
            <a:srgbClr val="FFFFFF"/>
          </a:solidFill>
          <a:latin typeface="+mn-lt"/>
          <a:ea typeface="+mn-ea"/>
          <a:cs typeface="+mn-cs"/>
          <a:sym typeface="Buddy"/>
        </a:defRPr>
      </a:lvl2pPr>
      <a:lvl3pPr marL="1778000" indent="-571500" defTabSz="584200">
        <a:lnSpc>
          <a:spcPts val="4200"/>
        </a:lnSpc>
        <a:spcBef>
          <a:spcPts val="2400"/>
        </a:spcBef>
        <a:buSzPct val="171000"/>
        <a:buChar char="•"/>
        <a:defRPr sz="4200">
          <a:solidFill>
            <a:srgbClr val="FFFFFF"/>
          </a:solidFill>
          <a:latin typeface="+mn-lt"/>
          <a:ea typeface="+mn-ea"/>
          <a:cs typeface="+mn-cs"/>
          <a:sym typeface="Buddy"/>
        </a:defRPr>
      </a:lvl3pPr>
      <a:lvl4pPr marL="2222500" indent="-571500" defTabSz="584200">
        <a:lnSpc>
          <a:spcPts val="4200"/>
        </a:lnSpc>
        <a:spcBef>
          <a:spcPts val="2400"/>
        </a:spcBef>
        <a:buSzPct val="171000"/>
        <a:buChar char="•"/>
        <a:defRPr sz="4200">
          <a:solidFill>
            <a:srgbClr val="FFFFFF"/>
          </a:solidFill>
          <a:latin typeface="+mn-lt"/>
          <a:ea typeface="+mn-ea"/>
          <a:cs typeface="+mn-cs"/>
          <a:sym typeface="Buddy"/>
        </a:defRPr>
      </a:lvl4pPr>
      <a:lvl5pPr marL="2667000" indent="-571500" defTabSz="584200">
        <a:lnSpc>
          <a:spcPts val="4200"/>
        </a:lnSpc>
        <a:spcBef>
          <a:spcPts val="2400"/>
        </a:spcBef>
        <a:buSzPct val="171000"/>
        <a:buChar char="•"/>
        <a:defRPr sz="4200">
          <a:solidFill>
            <a:srgbClr val="FFFFFF"/>
          </a:solidFill>
          <a:latin typeface="+mn-lt"/>
          <a:ea typeface="+mn-ea"/>
          <a:cs typeface="+mn-cs"/>
          <a:sym typeface="Buddy"/>
        </a:defRPr>
      </a:lvl5pPr>
      <a:lvl6pPr marL="3022600" indent="-571500" defTabSz="584200">
        <a:lnSpc>
          <a:spcPts val="4200"/>
        </a:lnSpc>
        <a:spcBef>
          <a:spcPts val="2400"/>
        </a:spcBef>
        <a:buSzPct val="171000"/>
        <a:buChar char="•"/>
        <a:defRPr sz="4200">
          <a:solidFill>
            <a:srgbClr val="FFFFFF"/>
          </a:solidFill>
          <a:latin typeface="+mn-lt"/>
          <a:ea typeface="+mn-ea"/>
          <a:cs typeface="+mn-cs"/>
          <a:sym typeface="Buddy"/>
        </a:defRPr>
      </a:lvl6pPr>
      <a:lvl7pPr marL="3378200" indent="-571500" defTabSz="584200">
        <a:lnSpc>
          <a:spcPts val="4200"/>
        </a:lnSpc>
        <a:spcBef>
          <a:spcPts val="2400"/>
        </a:spcBef>
        <a:buSzPct val="171000"/>
        <a:buChar char="•"/>
        <a:defRPr sz="4200">
          <a:solidFill>
            <a:srgbClr val="FFFFFF"/>
          </a:solidFill>
          <a:latin typeface="+mn-lt"/>
          <a:ea typeface="+mn-ea"/>
          <a:cs typeface="+mn-cs"/>
          <a:sym typeface="Buddy"/>
        </a:defRPr>
      </a:lvl7pPr>
      <a:lvl8pPr marL="3733800" indent="-571500" defTabSz="584200">
        <a:lnSpc>
          <a:spcPts val="4200"/>
        </a:lnSpc>
        <a:spcBef>
          <a:spcPts val="2400"/>
        </a:spcBef>
        <a:buSzPct val="171000"/>
        <a:buChar char="•"/>
        <a:defRPr sz="4200">
          <a:solidFill>
            <a:srgbClr val="FFFFFF"/>
          </a:solidFill>
          <a:latin typeface="+mn-lt"/>
          <a:ea typeface="+mn-ea"/>
          <a:cs typeface="+mn-cs"/>
          <a:sym typeface="Buddy"/>
        </a:defRPr>
      </a:lvl8pPr>
      <a:lvl9pPr marL="4089400" indent="-571500" defTabSz="584200">
        <a:lnSpc>
          <a:spcPts val="4200"/>
        </a:lnSpc>
        <a:spcBef>
          <a:spcPts val="2400"/>
        </a:spcBef>
        <a:buSzPct val="171000"/>
        <a:buChar char="•"/>
        <a:defRPr sz="4200">
          <a:solidFill>
            <a:srgbClr val="FFFFFF"/>
          </a:solidFill>
          <a:latin typeface="+mn-lt"/>
          <a:ea typeface="+mn-ea"/>
          <a:cs typeface="+mn-cs"/>
          <a:sym typeface="Buddy"/>
        </a:defRPr>
      </a:lvl9pPr>
    </p:bodyStyle>
    <p:otherStyle>
      <a:lvl1pPr defTabSz="584200">
        <a:lnSpc>
          <a:spcPct val="90000"/>
        </a:lnSpc>
        <a:spcBef>
          <a:spcPts val="4800"/>
        </a:spcBef>
        <a:defRPr>
          <a:solidFill>
            <a:schemeClr val="tx1"/>
          </a:solidFill>
          <a:latin typeface="+mn-lt"/>
          <a:ea typeface="+mn-ea"/>
          <a:cs typeface="+mn-cs"/>
          <a:sym typeface="Buddy"/>
        </a:defRPr>
      </a:lvl1pPr>
      <a:lvl2pPr indent="228600" defTabSz="584200">
        <a:lnSpc>
          <a:spcPct val="90000"/>
        </a:lnSpc>
        <a:spcBef>
          <a:spcPts val="4800"/>
        </a:spcBef>
        <a:defRPr>
          <a:solidFill>
            <a:schemeClr val="tx1"/>
          </a:solidFill>
          <a:latin typeface="+mn-lt"/>
          <a:ea typeface="+mn-ea"/>
          <a:cs typeface="+mn-cs"/>
          <a:sym typeface="Buddy"/>
        </a:defRPr>
      </a:lvl2pPr>
      <a:lvl3pPr indent="457200" defTabSz="584200">
        <a:lnSpc>
          <a:spcPct val="90000"/>
        </a:lnSpc>
        <a:spcBef>
          <a:spcPts val="4800"/>
        </a:spcBef>
        <a:defRPr>
          <a:solidFill>
            <a:schemeClr val="tx1"/>
          </a:solidFill>
          <a:latin typeface="+mn-lt"/>
          <a:ea typeface="+mn-ea"/>
          <a:cs typeface="+mn-cs"/>
          <a:sym typeface="Buddy"/>
        </a:defRPr>
      </a:lvl3pPr>
      <a:lvl4pPr indent="685800" defTabSz="584200">
        <a:lnSpc>
          <a:spcPct val="90000"/>
        </a:lnSpc>
        <a:spcBef>
          <a:spcPts val="4800"/>
        </a:spcBef>
        <a:defRPr>
          <a:solidFill>
            <a:schemeClr val="tx1"/>
          </a:solidFill>
          <a:latin typeface="+mn-lt"/>
          <a:ea typeface="+mn-ea"/>
          <a:cs typeface="+mn-cs"/>
          <a:sym typeface="Buddy"/>
        </a:defRPr>
      </a:lvl4pPr>
      <a:lvl5pPr indent="914400" defTabSz="584200">
        <a:lnSpc>
          <a:spcPct val="90000"/>
        </a:lnSpc>
        <a:spcBef>
          <a:spcPts val="4800"/>
        </a:spcBef>
        <a:defRPr>
          <a:solidFill>
            <a:schemeClr val="tx1"/>
          </a:solidFill>
          <a:latin typeface="+mn-lt"/>
          <a:ea typeface="+mn-ea"/>
          <a:cs typeface="+mn-cs"/>
          <a:sym typeface="Buddy"/>
        </a:defRPr>
      </a:lvl5pPr>
      <a:lvl6pPr indent="1143000" defTabSz="584200">
        <a:lnSpc>
          <a:spcPct val="90000"/>
        </a:lnSpc>
        <a:spcBef>
          <a:spcPts val="4800"/>
        </a:spcBef>
        <a:defRPr>
          <a:solidFill>
            <a:schemeClr val="tx1"/>
          </a:solidFill>
          <a:latin typeface="+mn-lt"/>
          <a:ea typeface="+mn-ea"/>
          <a:cs typeface="+mn-cs"/>
          <a:sym typeface="Buddy"/>
        </a:defRPr>
      </a:lvl6pPr>
      <a:lvl7pPr indent="1371600" defTabSz="584200">
        <a:lnSpc>
          <a:spcPct val="90000"/>
        </a:lnSpc>
        <a:spcBef>
          <a:spcPts val="4800"/>
        </a:spcBef>
        <a:defRPr>
          <a:solidFill>
            <a:schemeClr val="tx1"/>
          </a:solidFill>
          <a:latin typeface="+mn-lt"/>
          <a:ea typeface="+mn-ea"/>
          <a:cs typeface="+mn-cs"/>
          <a:sym typeface="Buddy"/>
        </a:defRPr>
      </a:lvl7pPr>
      <a:lvl8pPr indent="1600200" defTabSz="584200">
        <a:lnSpc>
          <a:spcPct val="90000"/>
        </a:lnSpc>
        <a:spcBef>
          <a:spcPts val="4800"/>
        </a:spcBef>
        <a:defRPr>
          <a:solidFill>
            <a:schemeClr val="tx1"/>
          </a:solidFill>
          <a:latin typeface="+mn-lt"/>
          <a:ea typeface="+mn-ea"/>
          <a:cs typeface="+mn-cs"/>
          <a:sym typeface="Buddy"/>
        </a:defRPr>
      </a:lvl8pPr>
      <a:lvl9pPr indent="1828800" defTabSz="584200">
        <a:lnSpc>
          <a:spcPct val="90000"/>
        </a:lnSpc>
        <a:spcBef>
          <a:spcPts val="4800"/>
        </a:spcBef>
        <a:defRPr>
          <a:solidFill>
            <a:schemeClr val="tx1"/>
          </a:solidFill>
          <a:latin typeface="+mn-lt"/>
          <a:ea typeface="+mn-ea"/>
          <a:cs typeface="+mn-cs"/>
          <a:sym typeface="Buddy"/>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e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jpe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e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e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jpe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e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bergsland.org/practical-font-design/fontlabs-versions-of-practical-font-design/" TargetMode="External"/><Relationship Id="rId3" Type="http://schemas.openxmlformats.org/officeDocument/2006/relationships/image" Target="../media/image20.jpe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www.udemy.com/practical-font-design/" TargetMode="External"/><Relationship Id="rId3" Type="http://schemas.openxmlformats.org/officeDocument/2006/relationships/image" Target="../media/image21.jpe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mailto:david@radiqx.com?subject=A%20font%20design%20question:" TargetMode="Externa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4" name="Shape 44"/>
          <p:cNvSpPr/>
          <p:nvPr>
            <p:ph type="title"/>
          </p:nvPr>
        </p:nvSpPr>
        <p:spPr>
          <a:xfrm>
            <a:off x="1270000" y="711200"/>
            <a:ext cx="10464800" cy="4318000"/>
          </a:xfrm>
          <a:prstGeom prst="rect">
            <a:avLst/>
          </a:prstGeom>
        </p:spPr>
        <p:txBody>
          <a:bodyPr/>
          <a:lstStyle>
            <a:lvl1pPr algn="ctr">
              <a:lnSpc>
                <a:spcPts val="14100"/>
              </a:lnSpc>
              <a:buClrTx/>
              <a:buSzTx/>
              <a:buFontTx/>
              <a:buNone/>
              <a:defRPr sz="14400"/>
            </a:lvl1pPr>
          </a:lstStyle>
          <a:p>
            <a:pPr lvl="0">
              <a:defRPr sz="1800">
                <a:solidFill>
                  <a:srgbClr val="000000"/>
                </a:solidFill>
              </a:defRPr>
            </a:pPr>
            <a:r>
              <a:rPr sz="14400">
                <a:solidFill>
                  <a:srgbClr val="FFFFFF"/>
                </a:solidFill>
              </a:rPr>
              <a:t>Quick &amp; Easy Letterspacing</a:t>
            </a:r>
          </a:p>
        </p:txBody>
      </p:sp>
      <p:sp>
        <p:nvSpPr>
          <p:cNvPr id="45" name="Shape 45"/>
          <p:cNvSpPr/>
          <p:nvPr>
            <p:ph type="body" idx="1"/>
          </p:nvPr>
        </p:nvSpPr>
        <p:spPr>
          <a:xfrm>
            <a:off x="1270000" y="5181600"/>
            <a:ext cx="10464800" cy="1130300"/>
          </a:xfrm>
          <a:prstGeom prst="rect">
            <a:avLst/>
          </a:prstGeom>
        </p:spPr>
        <p:txBody>
          <a:bodyPr/>
          <a:lstStyle>
            <a:lvl1pPr defTabSz="578358">
              <a:buClrTx/>
              <a:buSzTx/>
              <a:buFontTx/>
              <a:buNone/>
              <a:defRPr spc="53" sz="4257">
                <a:solidFill>
                  <a:srgbClr val="ABA3F5"/>
                </a:solidFill>
                <a:latin typeface="+mn-lt"/>
                <a:ea typeface="+mn-ea"/>
                <a:cs typeface="+mn-cs"/>
                <a:sym typeface="Buddy"/>
              </a:defRPr>
            </a:lvl1pPr>
          </a:lstStyle>
          <a:p>
            <a:pPr lvl="0">
              <a:defRPr spc="0" sz="1800">
                <a:solidFill>
                  <a:srgbClr val="000000"/>
                </a:solidFill>
              </a:defRPr>
            </a:pPr>
            <a:r>
              <a:rPr spc="53" sz="4257">
                <a:solidFill>
                  <a:srgbClr val="ABA3F5"/>
                </a:solidFill>
              </a:rPr>
              <a:t>Troubleshooting font design #2 by David Bergsland</a:t>
            </a:r>
          </a:p>
        </p:txBody>
      </p:sp>
      <p:sp>
        <p:nvSpPr>
          <p:cNvPr id="46" name="Shape 46"/>
          <p:cNvSpPr/>
          <p:nvPr/>
        </p:nvSpPr>
        <p:spPr>
          <a:xfrm>
            <a:off x="5057343" y="8737600"/>
            <a:ext cx="2890114" cy="698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ctr">
              <a:lnSpc>
                <a:spcPct val="80000"/>
              </a:lnSpc>
              <a:spcBef>
                <a:spcPts val="0"/>
              </a:spcBef>
              <a:buClrTx/>
              <a:buSzTx/>
              <a:buFontTx/>
              <a:buNone/>
              <a:defRPr sz="1800">
                <a:solidFill>
                  <a:srgbClr val="000000"/>
                </a:solidFill>
              </a:defRPr>
            </a:pPr>
            <a:r>
              <a:rPr i="1" sz="2400">
                <a:solidFill>
                  <a:srgbClr val="FFFFFF"/>
                </a:solidFill>
                <a:latin typeface="Contenu eBook"/>
                <a:ea typeface="Contenu eBook"/>
                <a:cs typeface="Contenu eBook"/>
                <a:sym typeface="Contenu eBook"/>
              </a:rPr>
              <a:t>©David Bergsland 2014</a:t>
            </a:r>
            <a:endParaRPr i="1" sz="2400">
              <a:solidFill>
                <a:srgbClr val="FFFFFF"/>
              </a:solidFill>
              <a:latin typeface="Contenu eBook"/>
              <a:ea typeface="Contenu eBook"/>
              <a:cs typeface="Contenu eBook"/>
              <a:sym typeface="Contenu eBook"/>
            </a:endParaRPr>
          </a:p>
          <a:p>
            <a:pPr lvl="0" algn="ctr">
              <a:lnSpc>
                <a:spcPct val="80000"/>
              </a:lnSpc>
              <a:spcBef>
                <a:spcPts val="0"/>
              </a:spcBef>
              <a:buClrTx/>
              <a:buSzTx/>
              <a:buFontTx/>
              <a:buNone/>
              <a:defRPr sz="1800">
                <a:solidFill>
                  <a:srgbClr val="000000"/>
                </a:solidFill>
              </a:defRPr>
            </a:pPr>
            <a:r>
              <a:rPr>
                <a:solidFill>
                  <a:srgbClr val="FFFFFF"/>
                </a:solidFill>
                <a:latin typeface="Contenu eBook"/>
                <a:ea typeface="Contenu eBook"/>
                <a:cs typeface="Contenu eBook"/>
                <a:sym typeface="Contenu eBook"/>
              </a:rPr>
              <a:t>ALL RIGHTS RESERVED</a:t>
            </a:r>
          </a:p>
        </p:txBody>
      </p:sp>
      <p:pic>
        <p:nvPicPr>
          <p:cNvPr id="47" name="HackberryFontFoundry216.jpg"/>
          <p:cNvPicPr/>
          <p:nvPr/>
        </p:nvPicPr>
        <p:blipFill>
          <a:blip r:embed="rId2">
            <a:extLst/>
          </a:blip>
          <a:stretch>
            <a:fillRect/>
          </a:stretch>
        </p:blipFill>
        <p:spPr>
          <a:xfrm>
            <a:off x="5130800" y="6019800"/>
            <a:ext cx="2743200" cy="2654300"/>
          </a:xfrm>
          <a:prstGeom prst="rect">
            <a:avLst/>
          </a:prstGeom>
          <a:ln w="12700">
            <a:miter lim="400000"/>
          </a:ln>
        </p:spPr>
      </p:pic>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 name="Shape 79"/>
          <p:cNvSpPr/>
          <p:nvPr>
            <p:ph type="title"/>
          </p:nvPr>
        </p:nvSpPr>
        <p:spPr>
          <a:xfrm>
            <a:off x="381000" y="254000"/>
            <a:ext cx="12179300" cy="1397000"/>
          </a:xfrm>
          <a:prstGeom prst="rect">
            <a:avLst/>
          </a:prstGeom>
          <a:gradFill>
            <a:gsLst>
              <a:gs pos="0">
                <a:srgbClr val="450E5A"/>
              </a:gs>
              <a:gs pos="100000">
                <a:srgbClr val="1B365D"/>
              </a:gs>
            </a:gsLst>
            <a:lin ang="5400000"/>
          </a:gradFill>
          <a:ln w="9525">
            <a:bevel/>
          </a:ln>
        </p:spPr>
        <p:txBody>
          <a:bodyPr lIns="266700" tIns="266700" rIns="266700" bIns="266700"/>
          <a:lstStyle>
            <a:lvl1pPr defTabSz="327152">
              <a:spcBef>
                <a:spcPts val="300"/>
              </a:spcBef>
              <a:buClrTx/>
              <a:buSzTx/>
              <a:buFontTx/>
              <a:buNone/>
              <a:defRPr sz="4032"/>
            </a:lvl1pPr>
          </a:lstStyle>
          <a:p>
            <a:pPr lvl="0">
              <a:defRPr sz="1800">
                <a:solidFill>
                  <a:srgbClr val="000000"/>
                </a:solidFill>
              </a:defRPr>
            </a:pPr>
            <a:r>
              <a:rPr sz="4032">
                <a:solidFill>
                  <a:srgbClr val="FFFFFF"/>
                </a:solidFill>
              </a:rPr>
              <a:t>8: Draw O and add the axis bar and modulation weight balls</a:t>
            </a:r>
          </a:p>
        </p:txBody>
      </p:sp>
      <p:sp>
        <p:nvSpPr>
          <p:cNvPr id="80" name="Shape 80"/>
          <p:cNvSpPr/>
          <p:nvPr>
            <p:ph type="body" idx="1"/>
          </p:nvPr>
        </p:nvSpPr>
        <p:spPr>
          <a:xfrm>
            <a:off x="355600" y="1905000"/>
            <a:ext cx="6070600" cy="6908800"/>
          </a:xfrm>
          <a:prstGeom prst="rect">
            <a:avLst/>
          </a:prstGeom>
        </p:spPr>
        <p:txBody>
          <a:bodyPr anchor="t"/>
          <a:lstStyle/>
          <a:p>
            <a:pPr lvl="0" marL="698500">
              <a:lnSpc>
                <a:spcPct val="90000"/>
              </a:lnSpc>
              <a:spcBef>
                <a:spcPts val="700"/>
              </a:spcBef>
              <a:buClr>
                <a:srgbClr val="EAB452"/>
              </a:buClr>
              <a:buSzPct val="111000"/>
              <a:buFont typeface="Zapf Dingbats"/>
              <a:buChar char="✦"/>
              <a:defRPr sz="1800">
                <a:solidFill>
                  <a:srgbClr val="000000"/>
                </a:solidFill>
              </a:defRPr>
            </a:pPr>
            <a:r>
              <a:rPr sz="3600">
                <a:solidFill>
                  <a:srgbClr val="FFFFFF"/>
                </a:solidFill>
              </a:rPr>
              <a:t>Open the O glyph</a:t>
            </a:r>
            <a:endParaRPr sz="3600">
              <a:solidFill>
                <a:srgbClr val="FFFFFF"/>
              </a:solidFill>
            </a:endParaRPr>
          </a:p>
          <a:p>
            <a:pPr lvl="0" marL="698500">
              <a:lnSpc>
                <a:spcPct val="90000"/>
              </a:lnSpc>
              <a:spcBef>
                <a:spcPts val="700"/>
              </a:spcBef>
              <a:buClr>
                <a:srgbClr val="EAB452"/>
              </a:buClr>
              <a:buSzPct val="111000"/>
              <a:buFont typeface="Zapf Dingbats"/>
              <a:buChar char="✦"/>
              <a:defRPr sz="1800">
                <a:solidFill>
                  <a:srgbClr val="000000"/>
                </a:solidFill>
              </a:defRPr>
            </a:pPr>
            <a:r>
              <a:rPr sz="3600">
                <a:solidFill>
                  <a:srgbClr val="FFFFFF"/>
                </a:solidFill>
              </a:rPr>
              <a:t>Marquee to select all the points except the bottom two</a:t>
            </a:r>
            <a:endParaRPr sz="3600">
              <a:solidFill>
                <a:srgbClr val="FFFFFF"/>
              </a:solidFill>
            </a:endParaRPr>
          </a:p>
          <a:p>
            <a:pPr lvl="0" marL="698500">
              <a:lnSpc>
                <a:spcPct val="90000"/>
              </a:lnSpc>
              <a:spcBef>
                <a:spcPts val="700"/>
              </a:spcBef>
              <a:buClr>
                <a:srgbClr val="EAB452"/>
              </a:buClr>
              <a:buSzPct val="111000"/>
              <a:buFont typeface="Zapf Dingbats"/>
              <a:buChar char="✦"/>
              <a:defRPr sz="1800">
                <a:solidFill>
                  <a:srgbClr val="000000"/>
                </a:solidFill>
              </a:defRPr>
            </a:pPr>
            <a:r>
              <a:rPr sz="3600">
                <a:solidFill>
                  <a:srgbClr val="FFFFFF"/>
                </a:solidFill>
              </a:rPr>
              <a:t>Move them up 150 units: Shift up arrow plus 5 arrow key clicks</a:t>
            </a:r>
            <a:endParaRPr sz="3600">
              <a:solidFill>
                <a:srgbClr val="FFFFFF"/>
              </a:solidFill>
            </a:endParaRPr>
          </a:p>
          <a:p>
            <a:pPr lvl="0" marL="698500">
              <a:lnSpc>
                <a:spcPct val="90000"/>
              </a:lnSpc>
              <a:spcBef>
                <a:spcPts val="700"/>
              </a:spcBef>
              <a:buClr>
                <a:srgbClr val="EAB452"/>
              </a:buClr>
              <a:buSzPct val="111000"/>
              <a:buFont typeface="Zapf Dingbats"/>
              <a:buChar char="✦"/>
              <a:defRPr sz="1800">
                <a:solidFill>
                  <a:srgbClr val="000000"/>
                </a:solidFill>
              </a:defRPr>
            </a:pPr>
            <a:r>
              <a:rPr sz="3600">
                <a:solidFill>
                  <a:srgbClr val="FFFFFF"/>
                </a:solidFill>
              </a:rPr>
              <a:t>Marquee the top two points</a:t>
            </a:r>
            <a:endParaRPr sz="3600">
              <a:solidFill>
                <a:srgbClr val="FFFFFF"/>
              </a:solidFill>
            </a:endParaRPr>
          </a:p>
          <a:p>
            <a:pPr lvl="0" marL="698500">
              <a:lnSpc>
                <a:spcPct val="90000"/>
              </a:lnSpc>
              <a:spcBef>
                <a:spcPts val="700"/>
              </a:spcBef>
              <a:buClr>
                <a:srgbClr val="EAB452"/>
              </a:buClr>
              <a:buSzPct val="111000"/>
              <a:buFont typeface="Zapf Dingbats"/>
              <a:buChar char="✦"/>
              <a:defRPr sz="1800">
                <a:solidFill>
                  <a:srgbClr val="000000"/>
                </a:solidFill>
              </a:defRPr>
            </a:pPr>
            <a:r>
              <a:rPr sz="3600">
                <a:solidFill>
                  <a:srgbClr val="FFFFFF"/>
                </a:solidFill>
              </a:rPr>
              <a:t>Move them up 150 units: Shift up arrow plus 5 arrow key clicks</a:t>
            </a:r>
            <a:endParaRPr sz="3600">
              <a:solidFill>
                <a:srgbClr val="FFFFFF"/>
              </a:solidFill>
            </a:endParaRPr>
          </a:p>
          <a:p>
            <a:pPr lvl="0" marL="698500">
              <a:lnSpc>
                <a:spcPct val="90000"/>
              </a:lnSpc>
              <a:spcBef>
                <a:spcPts val="700"/>
              </a:spcBef>
              <a:buClr>
                <a:srgbClr val="EAB452"/>
              </a:buClr>
              <a:buSzPct val="111000"/>
              <a:buFont typeface="Zapf Dingbats"/>
              <a:buChar char="✦"/>
              <a:defRPr sz="1800">
                <a:solidFill>
                  <a:srgbClr val="000000"/>
                </a:solidFill>
              </a:defRPr>
            </a:pPr>
            <a:r>
              <a:rPr sz="3600">
                <a:solidFill>
                  <a:srgbClr val="FFFFFF"/>
                </a:solidFill>
              </a:rPr>
              <a:t>Hit Command + E to optimize the glyph</a:t>
            </a:r>
          </a:p>
        </p:txBody>
      </p:sp>
      <p:pic>
        <p:nvPicPr>
          <p:cNvPr id="81" name="Fixed-O.jpg"/>
          <p:cNvPicPr/>
          <p:nvPr/>
        </p:nvPicPr>
        <p:blipFill>
          <a:blip r:embed="rId2">
            <a:extLst/>
          </a:blip>
          <a:stretch>
            <a:fillRect/>
          </a:stretch>
        </p:blipFill>
        <p:spPr>
          <a:xfrm>
            <a:off x="6489700" y="1905000"/>
            <a:ext cx="6070601" cy="6788035"/>
          </a:xfrm>
          <a:prstGeom prst="rect">
            <a:avLst/>
          </a:prstGeom>
          <a:ln w="12700">
            <a:miter lim="400000"/>
          </a:ln>
        </p:spPr>
      </p:pic>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3" name="Shape 83"/>
          <p:cNvSpPr/>
          <p:nvPr>
            <p:ph type="title" idx="4294967295"/>
          </p:nvPr>
        </p:nvSpPr>
        <p:spPr>
          <a:xfrm>
            <a:off x="381000" y="254000"/>
            <a:ext cx="12179300" cy="1397000"/>
          </a:xfrm>
          <a:prstGeom prst="rect">
            <a:avLst/>
          </a:prstGeom>
          <a:gradFill>
            <a:gsLst>
              <a:gs pos="0">
                <a:srgbClr val="450E5A"/>
              </a:gs>
              <a:gs pos="100000">
                <a:srgbClr val="1B365D"/>
              </a:gs>
            </a:gsLst>
            <a:lin ang="5400000"/>
          </a:gradFill>
          <a:ln w="9525">
            <a:bevel/>
          </a:ln>
        </p:spPr>
        <p:txBody>
          <a:bodyPr lIns="266700" tIns="266700" rIns="266700" bIns="266700"/>
          <a:lstStyle>
            <a:lvl1pPr defTabSz="414781">
              <a:spcBef>
                <a:spcPts val="400"/>
              </a:spcBef>
              <a:buClrTx/>
              <a:buSzTx/>
              <a:buFontTx/>
              <a:buNone/>
              <a:defRPr sz="5112"/>
            </a:lvl1pPr>
          </a:lstStyle>
          <a:p>
            <a:pPr lvl="0">
              <a:defRPr sz="1800">
                <a:solidFill>
                  <a:srgbClr val="000000"/>
                </a:solidFill>
              </a:defRPr>
            </a:pPr>
            <a:r>
              <a:rPr sz="5112">
                <a:solidFill>
                  <a:srgbClr val="FFFFFF"/>
                </a:solidFill>
              </a:rPr>
              <a:t>8: Add the axis bar and modulation weight balls</a:t>
            </a:r>
          </a:p>
        </p:txBody>
      </p:sp>
      <p:sp>
        <p:nvSpPr>
          <p:cNvPr id="84" name="Shape 84"/>
          <p:cNvSpPr/>
          <p:nvPr>
            <p:ph type="body" idx="4294967295"/>
          </p:nvPr>
        </p:nvSpPr>
        <p:spPr>
          <a:xfrm>
            <a:off x="355600" y="1905000"/>
            <a:ext cx="4927600" cy="6908800"/>
          </a:xfrm>
          <a:prstGeom prst="rect">
            <a:avLst/>
          </a:prstGeom>
        </p:spPr>
        <p:txBody>
          <a:bodyPr anchor="t"/>
          <a:lstStyle/>
          <a:p>
            <a:pPr lvl="0" marL="607694" indent="-497205" defTabSz="508254">
              <a:lnSpc>
                <a:spcPct val="90000"/>
              </a:lnSpc>
              <a:spcBef>
                <a:spcPts val="600"/>
              </a:spcBef>
              <a:buClr>
                <a:srgbClr val="EAB452"/>
              </a:buClr>
              <a:buSzPct val="111000"/>
              <a:buFont typeface="Zapf Dingbats"/>
              <a:buChar char="✦"/>
              <a:defRPr sz="1800">
                <a:solidFill>
                  <a:srgbClr val="000000"/>
                </a:solidFill>
              </a:defRPr>
            </a:pPr>
            <a:r>
              <a:rPr sz="3132">
                <a:solidFill>
                  <a:srgbClr val="FFFFFF"/>
                </a:solidFill>
              </a:rPr>
              <a:t>Add the O glyph component to the ll glyph</a:t>
            </a:r>
            <a:endParaRPr sz="3132">
              <a:solidFill>
                <a:srgbClr val="FFFFFF"/>
              </a:solidFill>
            </a:endParaRPr>
          </a:p>
          <a:p>
            <a:pPr lvl="0" marL="607694" indent="-497205" defTabSz="508254">
              <a:lnSpc>
                <a:spcPct val="90000"/>
              </a:lnSpc>
              <a:spcBef>
                <a:spcPts val="600"/>
              </a:spcBef>
              <a:buClr>
                <a:srgbClr val="EAB452"/>
              </a:buClr>
              <a:buSzPct val="111000"/>
              <a:buFont typeface="Zapf Dingbats"/>
              <a:buChar char="✦"/>
              <a:defRPr sz="1800">
                <a:solidFill>
                  <a:srgbClr val="000000"/>
                </a:solidFill>
              </a:defRPr>
            </a:pPr>
            <a:r>
              <a:rPr sz="3132">
                <a:solidFill>
                  <a:srgbClr val="FFFFFF"/>
                </a:solidFill>
              </a:rPr>
              <a:t>Draw two circles on the narrowest point and the widest point of the glyph</a:t>
            </a:r>
            <a:endParaRPr sz="3132">
              <a:solidFill>
                <a:srgbClr val="FFFFFF"/>
              </a:solidFill>
            </a:endParaRPr>
          </a:p>
          <a:p>
            <a:pPr lvl="0" marL="607694" indent="-497205" defTabSz="508254">
              <a:lnSpc>
                <a:spcPct val="90000"/>
              </a:lnSpc>
              <a:spcBef>
                <a:spcPts val="600"/>
              </a:spcBef>
              <a:buClr>
                <a:srgbClr val="EAB452"/>
              </a:buClr>
              <a:buSzPct val="111000"/>
              <a:buFont typeface="Zapf Dingbats"/>
              <a:buChar char="✦"/>
              <a:defRPr sz="1800">
                <a:solidFill>
                  <a:srgbClr val="000000"/>
                </a:solidFill>
              </a:defRPr>
            </a:pPr>
            <a:r>
              <a:rPr sz="3132">
                <a:solidFill>
                  <a:srgbClr val="FFFFFF"/>
                </a:solidFill>
              </a:rPr>
              <a:t>Reverse each one to be a white circle</a:t>
            </a:r>
            <a:endParaRPr sz="3132">
              <a:solidFill>
                <a:srgbClr val="FFFFFF"/>
              </a:solidFill>
            </a:endParaRPr>
          </a:p>
          <a:p>
            <a:pPr lvl="0" marL="607694" indent="-497205" defTabSz="508254">
              <a:lnSpc>
                <a:spcPct val="90000"/>
              </a:lnSpc>
              <a:spcBef>
                <a:spcPts val="600"/>
              </a:spcBef>
              <a:buClr>
                <a:srgbClr val="EAB452"/>
              </a:buClr>
              <a:buSzPct val="111000"/>
              <a:buFont typeface="Zapf Dingbats"/>
              <a:buChar char="✦"/>
              <a:defRPr sz="1800">
                <a:solidFill>
                  <a:srgbClr val="000000"/>
                </a:solidFill>
              </a:defRPr>
            </a:pPr>
            <a:r>
              <a:rPr sz="3132">
                <a:solidFill>
                  <a:srgbClr val="FFFFFF"/>
                </a:solidFill>
              </a:rPr>
              <a:t>Draw vertical black rectangle &amp; reverse contours</a:t>
            </a:r>
            <a:endParaRPr sz="3132">
              <a:solidFill>
                <a:srgbClr val="FFFFFF"/>
              </a:solidFill>
            </a:endParaRPr>
          </a:p>
          <a:p>
            <a:pPr lvl="0" marL="607694" indent="-497205" defTabSz="508254">
              <a:lnSpc>
                <a:spcPct val="90000"/>
              </a:lnSpc>
              <a:spcBef>
                <a:spcPts val="600"/>
              </a:spcBef>
              <a:buClr>
                <a:srgbClr val="EAB452"/>
              </a:buClr>
              <a:buSzPct val="111000"/>
              <a:buFont typeface="Zapf Dingbats"/>
              <a:buChar char="✦"/>
              <a:defRPr sz="1800">
                <a:solidFill>
                  <a:srgbClr val="000000"/>
                </a:solidFill>
              </a:defRPr>
            </a:pPr>
            <a:r>
              <a:rPr sz="3132">
                <a:solidFill>
                  <a:srgbClr val="FFFFFF"/>
                </a:solidFill>
              </a:rPr>
              <a:t>Rotate it into position</a:t>
            </a:r>
            <a:endParaRPr sz="3132">
              <a:solidFill>
                <a:srgbClr val="FFFFFF"/>
              </a:solidFill>
            </a:endParaRPr>
          </a:p>
          <a:p>
            <a:pPr lvl="0" marL="607694" indent="-497205" defTabSz="508254">
              <a:lnSpc>
                <a:spcPct val="90000"/>
              </a:lnSpc>
              <a:spcBef>
                <a:spcPts val="600"/>
              </a:spcBef>
              <a:buClr>
                <a:srgbClr val="EAB452"/>
              </a:buClr>
              <a:buSzPct val="111000"/>
              <a:buFont typeface="Zapf Dingbats"/>
              <a:buChar char="✦"/>
              <a:defRPr sz="1800">
                <a:solidFill>
                  <a:srgbClr val="000000"/>
                </a:solidFill>
              </a:defRPr>
            </a:pPr>
            <a:r>
              <a:rPr sz="3132">
                <a:solidFill>
                  <a:srgbClr val="FFFFFF"/>
                </a:solidFill>
              </a:rPr>
              <a:t>Move the two modulation balls and the axis bar into position</a:t>
            </a:r>
            <a:endParaRPr sz="3132">
              <a:solidFill>
                <a:srgbClr val="FFFFFF"/>
              </a:solidFill>
            </a:endParaRPr>
          </a:p>
          <a:p>
            <a:pPr lvl="0" marL="607694" indent="-497205" defTabSz="508254">
              <a:lnSpc>
                <a:spcPct val="90000"/>
              </a:lnSpc>
              <a:spcBef>
                <a:spcPts val="600"/>
              </a:spcBef>
              <a:buClr>
                <a:srgbClr val="EAB452"/>
              </a:buClr>
              <a:buSzPct val="111000"/>
              <a:buFont typeface="Zapf Dingbats"/>
              <a:buChar char="✦"/>
              <a:defRPr sz="1800">
                <a:solidFill>
                  <a:srgbClr val="000000"/>
                </a:solidFill>
              </a:defRPr>
            </a:pPr>
            <a:r>
              <a:rPr sz="3132">
                <a:solidFill>
                  <a:srgbClr val="FFFFFF"/>
                </a:solidFill>
              </a:rPr>
              <a:t>Delete the component O</a:t>
            </a:r>
          </a:p>
        </p:txBody>
      </p:sp>
      <p:pic>
        <p:nvPicPr>
          <p:cNvPr id="85" name="AxisBarandBalls.jpg"/>
          <p:cNvPicPr/>
          <p:nvPr/>
        </p:nvPicPr>
        <p:blipFill>
          <a:blip r:embed="rId2">
            <a:extLst/>
          </a:blip>
          <a:stretch>
            <a:fillRect/>
          </a:stretch>
        </p:blipFill>
        <p:spPr>
          <a:xfrm>
            <a:off x="5239843" y="2108199"/>
            <a:ext cx="7320457" cy="5803901"/>
          </a:xfrm>
          <a:prstGeom prst="rect">
            <a:avLst/>
          </a:prstGeom>
          <a:ln w="12700">
            <a:miter lim="400000"/>
          </a:ln>
        </p:spPr>
      </p:pic>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 name="Shape 87"/>
          <p:cNvSpPr/>
          <p:nvPr>
            <p:ph type="title" idx="4294967295"/>
          </p:nvPr>
        </p:nvSpPr>
        <p:spPr>
          <a:xfrm>
            <a:off x="1016000" y="241300"/>
            <a:ext cx="10998200" cy="1397000"/>
          </a:xfrm>
          <a:prstGeom prst="rect">
            <a:avLst/>
          </a:prstGeom>
          <a:gradFill>
            <a:gsLst>
              <a:gs pos="0">
                <a:srgbClr val="450E5A"/>
              </a:gs>
              <a:gs pos="100000">
                <a:srgbClr val="1B365D"/>
              </a:gs>
            </a:gsLst>
            <a:lin ang="5400000"/>
          </a:gradFill>
          <a:ln w="9525">
            <a:bevel/>
          </a:ln>
        </p:spPr>
        <p:txBody>
          <a:bodyPr lIns="266700" tIns="266700" rIns="266700" bIns="266700"/>
          <a:lstStyle>
            <a:lvl1pPr defTabSz="426466">
              <a:spcBef>
                <a:spcPts val="500"/>
              </a:spcBef>
              <a:buClrTx/>
              <a:buSzTx/>
              <a:buFontTx/>
              <a:buNone/>
              <a:defRPr sz="5256"/>
            </a:lvl1pPr>
          </a:lstStyle>
          <a:p>
            <a:pPr lvl="0">
              <a:defRPr sz="1800">
                <a:solidFill>
                  <a:srgbClr val="000000"/>
                </a:solidFill>
              </a:defRPr>
            </a:pPr>
            <a:r>
              <a:rPr sz="5256">
                <a:solidFill>
                  <a:srgbClr val="FFFFFF"/>
                </a:solidFill>
              </a:rPr>
              <a:t>“Finished” ll glyph for this font—maybe...</a:t>
            </a:r>
          </a:p>
        </p:txBody>
      </p:sp>
      <p:pic>
        <p:nvPicPr>
          <p:cNvPr id="88" name="llPieces.jpg"/>
          <p:cNvPicPr/>
          <p:nvPr/>
        </p:nvPicPr>
        <p:blipFill>
          <a:blip r:embed="rId2">
            <a:extLst/>
          </a:blip>
          <a:stretch>
            <a:fillRect/>
          </a:stretch>
        </p:blipFill>
        <p:spPr>
          <a:xfrm>
            <a:off x="1016000" y="1981200"/>
            <a:ext cx="10998200" cy="7455091"/>
          </a:xfrm>
          <a:prstGeom prst="rect">
            <a:avLst/>
          </a:prstGeom>
          <a:ln w="12700">
            <a:miter lim="400000"/>
          </a:ln>
        </p:spPr>
      </p:pic>
      <p:sp>
        <p:nvSpPr>
          <p:cNvPr id="89" name="Shape 89"/>
          <p:cNvSpPr/>
          <p:nvPr/>
        </p:nvSpPr>
        <p:spPr>
          <a:xfrm>
            <a:off x="7238520" y="6957377"/>
            <a:ext cx="4033068" cy="155384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ts val="3700"/>
              </a:lnSpc>
              <a:spcBef>
                <a:spcPts val="0"/>
              </a:spcBef>
              <a:buClrTx/>
              <a:buSzTx/>
              <a:buFontTx/>
              <a:buNone/>
              <a:defRPr spc="53" sz="4300">
                <a:solidFill>
                  <a:srgbClr val="D87B2B"/>
                </a:solidFill>
                <a:latin typeface="+mj-lt"/>
                <a:ea typeface="+mj-ea"/>
                <a:cs typeface="+mj-cs"/>
                <a:sym typeface="ContenuBook-Display"/>
              </a:defRPr>
            </a:lvl1pPr>
          </a:lstStyle>
          <a:p>
            <a:pPr lvl="0">
              <a:defRPr spc="0" sz="1800">
                <a:solidFill>
                  <a:srgbClr val="000000"/>
                </a:solidFill>
              </a:defRPr>
            </a:pPr>
            <a:r>
              <a:rPr spc="53" sz="4300">
                <a:solidFill>
                  <a:srgbClr val="D87B2B"/>
                </a:solidFill>
              </a:rPr>
              <a:t>I will show you how to use this in the demos </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1" name="Shape 91"/>
          <p:cNvSpPr/>
          <p:nvPr>
            <p:ph type="title" idx="4294967295"/>
          </p:nvPr>
        </p:nvSpPr>
        <p:spPr>
          <a:xfrm>
            <a:off x="381000" y="254000"/>
            <a:ext cx="12179300" cy="1397000"/>
          </a:xfrm>
          <a:prstGeom prst="rect">
            <a:avLst/>
          </a:prstGeom>
          <a:gradFill>
            <a:gsLst>
              <a:gs pos="0">
                <a:srgbClr val="450E5A"/>
              </a:gs>
              <a:gs pos="100000">
                <a:srgbClr val="1B365D"/>
              </a:gs>
            </a:gsLst>
            <a:lin ang="5400000"/>
          </a:gradFill>
          <a:ln w="9525">
            <a:bevel/>
          </a:ln>
        </p:spPr>
        <p:txBody>
          <a:bodyPr lIns="266700" tIns="266700" rIns="266700" bIns="266700"/>
          <a:lstStyle>
            <a:lvl1pPr defTabSz="426466">
              <a:spcBef>
                <a:spcPts val="500"/>
              </a:spcBef>
              <a:buClrTx/>
              <a:buSzTx/>
              <a:buFontTx/>
              <a:buNone/>
              <a:defRPr sz="5256"/>
            </a:lvl1pPr>
          </a:lstStyle>
          <a:p>
            <a:pPr lvl="0">
              <a:defRPr sz="1800">
                <a:solidFill>
                  <a:srgbClr val="000000"/>
                </a:solidFill>
              </a:defRPr>
            </a:pPr>
            <a:r>
              <a:rPr sz="5256">
                <a:solidFill>
                  <a:srgbClr val="FFFFFF"/>
                </a:solidFill>
              </a:rPr>
              <a:t>9: The rest of the A-Z, a-z, and the accents</a:t>
            </a:r>
          </a:p>
        </p:txBody>
      </p:sp>
      <p:sp>
        <p:nvSpPr>
          <p:cNvPr id="92" name="Shape 92"/>
          <p:cNvSpPr/>
          <p:nvPr/>
        </p:nvSpPr>
        <p:spPr>
          <a:xfrm>
            <a:off x="1524000" y="1917700"/>
            <a:ext cx="10287000" cy="690880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marL="474344" indent="-474344" defTabSz="484886">
              <a:spcBef>
                <a:spcPts val="3900"/>
              </a:spcBef>
              <a:buSzPct val="111000"/>
              <a:defRPr sz="1800">
                <a:solidFill>
                  <a:srgbClr val="000000"/>
                </a:solidFill>
              </a:defRPr>
            </a:pPr>
            <a:r>
              <a:rPr sz="3984">
                <a:solidFill>
                  <a:srgbClr val="FFFFFF"/>
                </a:solidFill>
              </a:rPr>
              <a:t>Now you go through the rest of the caps, lowercase, and accents building the basic characters for your new font</a:t>
            </a:r>
            <a:endParaRPr sz="3984">
              <a:solidFill>
                <a:srgbClr val="FFFFFF"/>
              </a:solidFill>
            </a:endParaRPr>
          </a:p>
          <a:p>
            <a:pPr lvl="0" marL="474344" indent="-474344" defTabSz="484886">
              <a:spcBef>
                <a:spcPts val="3900"/>
              </a:spcBef>
              <a:buSzPct val="111000"/>
              <a:defRPr sz="1800">
                <a:solidFill>
                  <a:srgbClr val="000000"/>
                </a:solidFill>
              </a:defRPr>
            </a:pPr>
            <a:r>
              <a:rPr sz="3984">
                <a:solidFill>
                  <a:srgbClr val="FFFFFF"/>
                </a:solidFill>
              </a:rPr>
              <a:t>It will save you many hours of frustration to get these 67 characters completed first—before you add any composited component glyphs </a:t>
            </a:r>
            <a:endParaRPr sz="3984">
              <a:solidFill>
                <a:srgbClr val="FFFFFF"/>
              </a:solidFill>
            </a:endParaRPr>
          </a:p>
          <a:p>
            <a:pPr lvl="0" marL="474344" indent="-474344" defTabSz="484886">
              <a:spcBef>
                <a:spcPts val="3900"/>
              </a:spcBef>
              <a:buSzPct val="111000"/>
              <a:defRPr sz="1800">
                <a:solidFill>
                  <a:srgbClr val="000000"/>
                </a:solidFill>
              </a:defRPr>
            </a:pPr>
            <a:r>
              <a:rPr sz="5395">
                <a:solidFill>
                  <a:srgbClr val="FFFFFF"/>
                </a:solidFill>
              </a:rPr>
              <a:t>BUT! </a:t>
            </a:r>
            <a:r>
              <a:rPr i="1" spc="-161" sz="5395">
                <a:solidFill>
                  <a:srgbClr val="FFEAA9"/>
                </a:solidFill>
                <a:latin typeface="Contenu eBook"/>
                <a:ea typeface="Contenu eBook"/>
                <a:cs typeface="Contenu eBook"/>
                <a:sym typeface="Contenu eBook"/>
              </a:rPr>
              <a:t>It will not help much </a:t>
            </a:r>
            <a:br>
              <a:rPr i="1" spc="-161" sz="5395">
                <a:solidFill>
                  <a:srgbClr val="FFEAA9"/>
                </a:solidFill>
                <a:latin typeface="Contenu eBook"/>
                <a:ea typeface="Contenu eBook"/>
                <a:cs typeface="Contenu eBook"/>
                <a:sym typeface="Contenu eBook"/>
              </a:rPr>
            </a:br>
            <a:r>
              <a:rPr i="1" spc="-161" sz="5395">
                <a:solidFill>
                  <a:srgbClr val="FFEAA9"/>
                </a:solidFill>
                <a:latin typeface="Contenu eBook"/>
                <a:ea typeface="Contenu eBook"/>
                <a:cs typeface="Contenu eBook"/>
                <a:sym typeface="Contenu eBook"/>
              </a:rPr>
              <a:t>until you learn to letterspace as you go </a:t>
            </a:r>
            <a:br>
              <a:rPr b="1" sz="5395">
                <a:solidFill>
                  <a:srgbClr val="B0D5C8"/>
                </a:solidFill>
              </a:rPr>
            </a:br>
          </a:p>
        </p:txBody>
      </p:sp>
    </p:spTree>
  </p:cSld>
  <p:clrMapOvr>
    <a:masterClrMapping/>
  </p:clrMapOvr>
  <mc:AlternateContent xmlns:mc="http://schemas.openxmlformats.org/markup-compatibility/2006">
    <mc:Choice xmlns:p14="http://schemas.microsoft.com/office/powerpoint/2010/main" Requires="p14">
      <p:transition spd="slow" advClick="1">
        <p14:warp dir="in"/>
      </p:transition>
    </mc:Choice>
    <mc:Fallback>
      <p:transition xmlns:p14="http://schemas.microsoft.com/office/powerpoint/2010/main" spd="slow" advClick="1">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8" presetID="2" grpId="1" fill="hold">
                                  <p:stCondLst>
                                    <p:cond delay="0"/>
                                  </p:stCondLst>
                                  <p:iterate type="el" backwards="0">
                                    <p:tmAbs val="0"/>
                                  </p:iterate>
                                  <p:childTnLst>
                                    <p:set>
                                      <p:cBhvr>
                                        <p:cTn id="6" fill="hold"/>
                                        <p:tgtEl>
                                          <p:spTgt spid="92">
                                            <p:bg/>
                                          </p:spTgt>
                                        </p:tgtEl>
                                        <p:attrNameLst>
                                          <p:attrName>style.visibility</p:attrName>
                                        </p:attrNameLst>
                                      </p:cBhvr>
                                      <p:to>
                                        <p:strVal val="visible"/>
                                      </p:to>
                                    </p:set>
                                    <p:anim calcmode="lin" valueType="num">
                                      <p:cBhvr>
                                        <p:cTn id="7" dur="1000" fill="hold"/>
                                        <p:tgtEl>
                                          <p:spTgt spid="92">
                                            <p:bg/>
                                          </p:spTgt>
                                        </p:tgtEl>
                                        <p:attrNameLst>
                                          <p:attrName>ppt_x</p:attrName>
                                        </p:attrNameLst>
                                      </p:cBhvr>
                                      <p:tavLst>
                                        <p:tav tm="0">
                                          <p:val>
                                            <p:strVal val="0-#ppt_w/2"/>
                                          </p:val>
                                        </p:tav>
                                        <p:tav tm="100000">
                                          <p:val>
                                            <p:strVal val="#ppt_x"/>
                                          </p:val>
                                        </p:tav>
                                      </p:tavLst>
                                    </p:anim>
                                    <p:anim calcmode="lin" valueType="num">
                                      <p:cBhvr>
                                        <p:cTn id="8" dur="1000" fill="hold"/>
                                        <p:tgtEl>
                                          <p:spTgt spid="92">
                                            <p:bg/>
                                          </p:spTgt>
                                        </p:tgtEl>
                                        <p:attrNameLst>
                                          <p:attrName>ppt_y</p:attrName>
                                        </p:attrNameLst>
                                      </p:cBhvr>
                                      <p:tavLst>
                                        <p:tav tm="0">
                                          <p:val>
                                            <p:strVal val="#ppt_y"/>
                                          </p:val>
                                        </p:tav>
                                        <p:tav tm="100000">
                                          <p:val>
                                            <p:strVal val="#ppt_y"/>
                                          </p:val>
                                        </p:tav>
                                      </p:tavLst>
                                    </p:anim>
                                  </p:childTnLst>
                                </p:cTn>
                              </p:par>
                              <p:par>
                                <p:cTn id="9" presetClass="entr" presetSubtype="8" presetID="2" grpId="1" fill="hold">
                                  <p:stCondLst>
                                    <p:cond delay="0"/>
                                  </p:stCondLst>
                                  <p:iterate type="el" backwards="0">
                                    <p:tmAbs val="0"/>
                                  </p:iterate>
                                  <p:childTnLst>
                                    <p:set>
                                      <p:cBhvr>
                                        <p:cTn id="10" fill="hold"/>
                                        <p:tgtEl>
                                          <p:spTgt spid="92">
                                            <p:txEl>
                                              <p:pRg st="0" end="0"/>
                                            </p:txEl>
                                          </p:spTgt>
                                        </p:tgtEl>
                                        <p:attrNameLst>
                                          <p:attrName>style.visibility</p:attrName>
                                        </p:attrNameLst>
                                      </p:cBhvr>
                                      <p:to>
                                        <p:strVal val="visible"/>
                                      </p:to>
                                    </p:set>
                                    <p:anim calcmode="lin" valueType="num">
                                      <p:cBhvr>
                                        <p:cTn id="11" dur="1000" fill="hold"/>
                                        <p:tgtEl>
                                          <p:spTgt spid="92">
                                            <p:txEl>
                                              <p:pRg st="0" end="0"/>
                                            </p:txEl>
                                          </p:spTgt>
                                        </p:tgtEl>
                                        <p:attrNameLst>
                                          <p:attrName>ppt_x</p:attrName>
                                        </p:attrNameLst>
                                      </p:cBhvr>
                                      <p:tavLst>
                                        <p:tav tm="0">
                                          <p:val>
                                            <p:strVal val="0-#ppt_w/2"/>
                                          </p:val>
                                        </p:tav>
                                        <p:tav tm="100000">
                                          <p:val>
                                            <p:strVal val="#ppt_x"/>
                                          </p:val>
                                        </p:tav>
                                      </p:tavLst>
                                    </p:anim>
                                    <p:anim calcmode="lin" valueType="num">
                                      <p:cBhvr>
                                        <p:cTn id="12" dur="1000" fill="hold"/>
                                        <p:tgtEl>
                                          <p:spTgt spid="9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nodeType="clickEffect" presetClass="entr" presetSubtype="8" presetID="2" grpId="1" fill="hold">
                                  <p:stCondLst>
                                    <p:cond delay="0"/>
                                  </p:stCondLst>
                                  <p:iterate type="el" backwards="0">
                                    <p:tmAbs val="0"/>
                                  </p:iterate>
                                  <p:childTnLst>
                                    <p:set>
                                      <p:cBhvr>
                                        <p:cTn id="16" fill="hold"/>
                                        <p:tgtEl>
                                          <p:spTgt spid="92">
                                            <p:txEl>
                                              <p:pRg st="1" end="1"/>
                                            </p:txEl>
                                          </p:spTgt>
                                        </p:tgtEl>
                                        <p:attrNameLst>
                                          <p:attrName>style.visibility</p:attrName>
                                        </p:attrNameLst>
                                      </p:cBhvr>
                                      <p:to>
                                        <p:strVal val="visible"/>
                                      </p:to>
                                    </p:set>
                                    <p:anim calcmode="lin" valueType="num">
                                      <p:cBhvr>
                                        <p:cTn id="17" dur="1000" fill="hold"/>
                                        <p:tgtEl>
                                          <p:spTgt spid="92">
                                            <p:txEl>
                                              <p:pRg st="1" end="1"/>
                                            </p:txEl>
                                          </p:spTgt>
                                        </p:tgtEl>
                                        <p:attrNameLst>
                                          <p:attrName>ppt_x</p:attrName>
                                        </p:attrNameLst>
                                      </p:cBhvr>
                                      <p:tavLst>
                                        <p:tav tm="0">
                                          <p:val>
                                            <p:strVal val="0-#ppt_w/2"/>
                                          </p:val>
                                        </p:tav>
                                        <p:tav tm="100000">
                                          <p:val>
                                            <p:strVal val="#ppt_x"/>
                                          </p:val>
                                        </p:tav>
                                      </p:tavLst>
                                    </p:anim>
                                    <p:anim calcmode="lin" valueType="num">
                                      <p:cBhvr>
                                        <p:cTn id="18" dur="1000" fill="hold"/>
                                        <p:tgtEl>
                                          <p:spTgt spid="9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nodeType="clickEffect" presetClass="entr" presetSubtype="8" presetID="2" grpId="1" fill="hold">
                                  <p:stCondLst>
                                    <p:cond delay="0"/>
                                  </p:stCondLst>
                                  <p:iterate type="el" backwards="0">
                                    <p:tmAbs val="0"/>
                                  </p:iterate>
                                  <p:childTnLst>
                                    <p:set>
                                      <p:cBhvr>
                                        <p:cTn id="22" fill="hold"/>
                                        <p:tgtEl>
                                          <p:spTgt spid="92">
                                            <p:txEl>
                                              <p:pRg st="2" end="2"/>
                                            </p:txEl>
                                          </p:spTgt>
                                        </p:tgtEl>
                                        <p:attrNameLst>
                                          <p:attrName>style.visibility</p:attrName>
                                        </p:attrNameLst>
                                      </p:cBhvr>
                                      <p:to>
                                        <p:strVal val="visible"/>
                                      </p:to>
                                    </p:set>
                                    <p:anim calcmode="lin" valueType="num">
                                      <p:cBhvr>
                                        <p:cTn id="23" dur="1000" fill="hold"/>
                                        <p:tgtEl>
                                          <p:spTgt spid="92">
                                            <p:txEl>
                                              <p:pRg st="2" end="2"/>
                                            </p:txEl>
                                          </p:spTgt>
                                        </p:tgtEl>
                                        <p:attrNameLst>
                                          <p:attrName>ppt_x</p:attrName>
                                        </p:attrNameLst>
                                      </p:cBhvr>
                                      <p:tavLst>
                                        <p:tav tm="0">
                                          <p:val>
                                            <p:strVal val="0-#ppt_w/2"/>
                                          </p:val>
                                        </p:tav>
                                        <p:tav tm="100000">
                                          <p:val>
                                            <p:strVal val="#ppt_x"/>
                                          </p:val>
                                        </p:tav>
                                      </p:tavLst>
                                    </p:anim>
                                    <p:anim calcmode="lin" valueType="num">
                                      <p:cBhvr>
                                        <p:cTn id="24" dur="1000" fill="hold"/>
                                        <p:tgtEl>
                                          <p:spTgt spid="9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92" grpId="1"/>
    </p:bldLst>
  </p:timing>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4" name="Shape 94"/>
          <p:cNvSpPr/>
          <p:nvPr/>
        </p:nvSpPr>
        <p:spPr>
          <a:xfrm>
            <a:off x="441885" y="3179127"/>
            <a:ext cx="12121030" cy="545274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622300" indent="-622300">
              <a:lnSpc>
                <a:spcPts val="6700"/>
              </a:lnSpc>
              <a:spcBef>
                <a:spcPts val="1600"/>
              </a:spcBef>
              <a:buClr>
                <a:srgbClr val="B7C6F1"/>
              </a:buClr>
              <a:buSzPct val="112000"/>
              <a:buFontTx/>
              <a:defRPr sz="1800">
                <a:solidFill>
                  <a:srgbClr val="000000"/>
                </a:solidFill>
              </a:defRPr>
            </a:pPr>
            <a:r>
              <a:rPr b="1" sz="6700">
                <a:solidFill>
                  <a:srgbClr val="CFBBFF"/>
                </a:solidFill>
              </a:rPr>
              <a:t>If you learn how to add letterspacing while you design your characters, </a:t>
            </a:r>
            <a:r>
              <a:rPr sz="6700">
                <a:solidFill>
                  <a:srgbClr val="FFFFFF"/>
                </a:solidFill>
              </a:rPr>
              <a:t>the actual process of finishing off your letterspacing will become relatively quick &amp; easy!</a:t>
            </a:r>
            <a:endParaRPr sz="6700">
              <a:solidFill>
                <a:srgbClr val="FFFFFF"/>
              </a:solidFill>
            </a:endParaRPr>
          </a:p>
        </p:txBody>
      </p:sp>
      <p:grpSp>
        <p:nvGrpSpPr>
          <p:cNvPr id="97" name="Group 97"/>
          <p:cNvGrpSpPr/>
          <p:nvPr/>
        </p:nvGrpSpPr>
        <p:grpSpPr>
          <a:xfrm>
            <a:off x="417374" y="711200"/>
            <a:ext cx="12170052" cy="1346201"/>
            <a:chOff x="-38100" y="-38100"/>
            <a:chExt cx="12170050" cy="1346200"/>
          </a:xfrm>
        </p:grpSpPr>
        <p:sp>
          <p:nvSpPr>
            <p:cNvPr id="96" name="Shape 96"/>
            <p:cNvSpPr/>
            <p:nvPr/>
          </p:nvSpPr>
          <p:spPr>
            <a:xfrm>
              <a:off x="0" y="0"/>
              <a:ext cx="12093851" cy="1270000"/>
            </a:xfrm>
            <a:prstGeom prst="rect">
              <a:avLst/>
            </a:prstGeom>
            <a:noFill/>
            <a:ln>
              <a:noFill/>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spcBef>
                  <a:spcPts val="700"/>
                </a:spcBef>
                <a:buClrTx/>
                <a:buSzTx/>
                <a:buFontTx/>
                <a:buNone/>
                <a:defRPr sz="7200"/>
              </a:lvl1pPr>
            </a:lstStyle>
            <a:p>
              <a:pPr lvl="0">
                <a:defRPr sz="1800">
                  <a:solidFill>
                    <a:srgbClr val="000000"/>
                  </a:solidFill>
                </a:defRPr>
              </a:pPr>
              <a:r>
                <a:rPr sz="7200">
                  <a:solidFill>
                    <a:srgbClr val="FFFFFF"/>
                  </a:solidFill>
                </a:rPr>
                <a:t>Letterspace as you go!</a:t>
              </a:r>
            </a:p>
          </p:txBody>
        </p:sp>
        <p:pic>
          <p:nvPicPr>
            <p:cNvPr id="95" name=""/>
            <p:cNvPicPr/>
            <p:nvPr/>
          </p:nvPicPr>
          <p:blipFill>
            <a:blip r:embed="rId2">
              <a:extLst/>
            </a:blip>
            <a:stretch>
              <a:fillRect/>
            </a:stretch>
          </p:blipFill>
          <p:spPr>
            <a:xfrm>
              <a:off x="-38100" y="-38100"/>
              <a:ext cx="12170050" cy="1346200"/>
            </a:xfrm>
            <a:prstGeom prst="rect">
              <a:avLst/>
            </a:prstGeom>
            <a:effectLst/>
          </p:spPr>
        </p:pic>
      </p:grpSp>
    </p:spTree>
  </p:cSld>
  <p:clrMapOvr>
    <a:masterClrMapping/>
  </p:clrMapOvr>
  <mc:AlternateContent xmlns:mc="http://schemas.openxmlformats.org/markup-compatibility/2006">
    <mc:Choice xmlns:p14="http://schemas.microsoft.com/office/powerpoint/2010/main" Requires="p14">
      <p:transition spd="slow" advClick="1">
        <p14:warp dir="in"/>
      </p:transition>
    </mc:Choice>
    <mc:Fallback>
      <p:transition xmlns:p14="http://schemas.microsoft.com/office/powerpoint/2010/main" spd="slow" advClick="1">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0">
              <a:srgbClr val="971817"/>
            </a:gs>
            <a:gs pos="100000">
              <a:srgbClr val="720C04"/>
            </a:gs>
          </a:gsLst>
          <a:lin ang="5400000" scaled="0"/>
        </a:gradFill>
      </p:bgPr>
    </p:bg>
    <p:spTree>
      <p:nvGrpSpPr>
        <p:cNvPr id="1" name=""/>
        <p:cNvGrpSpPr/>
        <p:nvPr/>
      </p:nvGrpSpPr>
      <p:grpSpPr>
        <a:xfrm>
          <a:off x="0" y="0"/>
          <a:ext cx="0" cy="0"/>
          <a:chOff x="0" y="0"/>
          <a:chExt cx="0" cy="0"/>
        </a:xfrm>
      </p:grpSpPr>
      <p:sp>
        <p:nvSpPr>
          <p:cNvPr id="99" name="Shape 99"/>
          <p:cNvSpPr/>
          <p:nvPr/>
        </p:nvSpPr>
        <p:spPr>
          <a:xfrm>
            <a:off x="937813" y="1248410"/>
            <a:ext cx="11129174" cy="50723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spcBef>
                <a:spcPts val="700"/>
              </a:spcBef>
              <a:buClrTx/>
              <a:buSzTx/>
              <a:buFontTx/>
              <a:buNone/>
              <a:defRPr sz="17200">
                <a:latin typeface="+mj-lt"/>
                <a:ea typeface="+mj-ea"/>
                <a:cs typeface="+mj-cs"/>
                <a:sym typeface="ContenuBook-Display"/>
              </a:defRPr>
            </a:lvl1pPr>
          </a:lstStyle>
          <a:p>
            <a:pPr lvl="0">
              <a:defRPr sz="1800">
                <a:solidFill>
                  <a:srgbClr val="000000"/>
                </a:solidFill>
              </a:defRPr>
            </a:pPr>
            <a:r>
              <a:rPr sz="17200">
                <a:solidFill>
                  <a:srgbClr val="FFFFFF"/>
                </a:solidFill>
              </a:rPr>
              <a:t>Letterspace As You Go</a:t>
            </a:r>
          </a:p>
        </p:txBody>
      </p:sp>
    </p:spTree>
  </p:cSld>
  <p:clrMapOvr>
    <a:masterClrMapping/>
  </p:clrMapOvr>
  <p:transition spd="slow" advClick="1">
    <p:dissolve/>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nvSpPr>
        <p:spPr>
          <a:xfrm>
            <a:off x="916601" y="3638549"/>
            <a:ext cx="11171599" cy="52705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622300" indent="-622300">
              <a:lnSpc>
                <a:spcPts val="4100"/>
              </a:lnSpc>
              <a:spcBef>
                <a:spcPts val="1600"/>
              </a:spcBef>
              <a:buClr>
                <a:srgbClr val="B7C6F1"/>
              </a:buClr>
              <a:buSzPct val="112000"/>
              <a:buFontTx/>
              <a:defRPr sz="1800">
                <a:solidFill>
                  <a:srgbClr val="000000"/>
                </a:solidFill>
              </a:defRPr>
            </a:pPr>
            <a:r>
              <a:rPr b="1" sz="4200">
                <a:solidFill>
                  <a:srgbClr val="CFBBFF"/>
                </a:solidFill>
              </a:rPr>
              <a:t>Display fonts: </a:t>
            </a:r>
            <a:r>
              <a:rPr sz="4200">
                <a:solidFill>
                  <a:srgbClr val="FFFFFF"/>
                </a:solidFill>
              </a:rPr>
              <a:t>These are fonts used at larger sizes [usually 18 points or more] and they require much tighter spacing</a:t>
            </a:r>
            <a:endParaRPr sz="4200">
              <a:solidFill>
                <a:srgbClr val="FFFFFF"/>
              </a:solidFill>
            </a:endParaRPr>
          </a:p>
          <a:p>
            <a:pPr lvl="0" marL="622300" indent="-622300">
              <a:lnSpc>
                <a:spcPts val="4100"/>
              </a:lnSpc>
              <a:spcBef>
                <a:spcPts val="1600"/>
              </a:spcBef>
              <a:buClr>
                <a:srgbClr val="B7C6F1"/>
              </a:buClr>
              <a:buSzPct val="112000"/>
              <a:buFontTx/>
              <a:defRPr sz="1800">
                <a:solidFill>
                  <a:srgbClr val="000000"/>
                </a:solidFill>
              </a:defRPr>
            </a:pPr>
            <a:r>
              <a:rPr b="1" sz="4200">
                <a:solidFill>
                  <a:srgbClr val="CFBBFF"/>
                </a:solidFill>
              </a:rPr>
              <a:t>Text fonts:</a:t>
            </a:r>
            <a:r>
              <a:rPr sz="4200">
                <a:solidFill>
                  <a:srgbClr val="FFFFFF"/>
                </a:solidFill>
              </a:rPr>
              <a:t> these are used from 9 point to 12 point, normally, and need much looser spacing</a:t>
            </a:r>
            <a:endParaRPr sz="4200">
              <a:solidFill>
                <a:srgbClr val="FFFFFF"/>
              </a:solidFill>
            </a:endParaRPr>
          </a:p>
          <a:p>
            <a:pPr lvl="5" indent="1143000">
              <a:lnSpc>
                <a:spcPts val="6500"/>
              </a:lnSpc>
              <a:spcBef>
                <a:spcPts val="3600"/>
              </a:spcBef>
              <a:buClrTx/>
              <a:buFontTx/>
              <a:defRPr sz="1800">
                <a:solidFill>
                  <a:srgbClr val="000000"/>
                </a:solidFill>
              </a:defRPr>
            </a:pPr>
            <a:r>
              <a:rPr sz="7200">
                <a:solidFill>
                  <a:srgbClr val="FFFFFF"/>
                </a:solidFill>
                <a:latin typeface="+mj-lt"/>
                <a:ea typeface="+mj-ea"/>
                <a:cs typeface="+mj-cs"/>
                <a:sym typeface="ContenuBook-Display"/>
              </a:rPr>
              <a:t>Contenu Book Display</a:t>
            </a:r>
            <a:endParaRPr sz="7200">
              <a:solidFill>
                <a:srgbClr val="FFFFFF"/>
              </a:solidFill>
              <a:latin typeface="+mj-lt"/>
              <a:ea typeface="+mj-ea"/>
              <a:cs typeface="+mj-cs"/>
              <a:sym typeface="ContenuBook-Display"/>
            </a:endParaRPr>
          </a:p>
          <a:p>
            <a:pPr lvl="5" indent="1143000">
              <a:lnSpc>
                <a:spcPts val="6500"/>
              </a:lnSpc>
              <a:spcBef>
                <a:spcPts val="1500"/>
              </a:spcBef>
              <a:buClrTx/>
              <a:buFontTx/>
              <a:defRPr sz="1800">
                <a:solidFill>
                  <a:srgbClr val="000000"/>
                </a:solidFill>
              </a:defRPr>
            </a:pPr>
            <a:r>
              <a:rPr sz="7200">
                <a:solidFill>
                  <a:srgbClr val="FFFFFF"/>
                </a:solidFill>
                <a:latin typeface="+mj-lt"/>
                <a:ea typeface="+mj-ea"/>
                <a:cs typeface="+mj-cs"/>
                <a:sym typeface="ContenuBook-Display"/>
              </a:rPr>
              <a:t>Contenu Book Regular</a:t>
            </a:r>
          </a:p>
        </p:txBody>
      </p:sp>
      <p:grpSp>
        <p:nvGrpSpPr>
          <p:cNvPr id="104" name="Group 104"/>
          <p:cNvGrpSpPr/>
          <p:nvPr/>
        </p:nvGrpSpPr>
        <p:grpSpPr>
          <a:xfrm>
            <a:off x="876013" y="880110"/>
            <a:ext cx="11252774" cy="2329181"/>
            <a:chOff x="-38099" y="-38100"/>
            <a:chExt cx="11252772" cy="2329179"/>
          </a:xfrm>
        </p:grpSpPr>
        <p:sp>
          <p:nvSpPr>
            <p:cNvPr id="103" name="Shape 103"/>
            <p:cNvSpPr/>
            <p:nvPr/>
          </p:nvSpPr>
          <p:spPr>
            <a:xfrm>
              <a:off x="0" y="0"/>
              <a:ext cx="11176573" cy="2252980"/>
            </a:xfrm>
            <a:prstGeom prst="rect">
              <a:avLst/>
            </a:prstGeom>
            <a:noFill/>
            <a:ln>
              <a:noFill/>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spcBef>
                  <a:spcPts val="700"/>
                </a:spcBef>
                <a:buClrTx/>
                <a:buSzTx/>
                <a:buFontTx/>
                <a:buNone/>
                <a:defRPr sz="7200"/>
              </a:lvl1pPr>
            </a:lstStyle>
            <a:p>
              <a:pPr lvl="0">
                <a:defRPr sz="1800">
                  <a:solidFill>
                    <a:srgbClr val="000000"/>
                  </a:solidFill>
                </a:defRPr>
              </a:pPr>
              <a:r>
                <a:rPr sz="7200">
                  <a:solidFill>
                    <a:srgbClr val="FFFFFF"/>
                  </a:solidFill>
                </a:rPr>
                <a:t>There are two basic sizes for letterspacing purposes</a:t>
              </a:r>
            </a:p>
          </p:txBody>
        </p:sp>
        <p:pic>
          <p:nvPicPr>
            <p:cNvPr id="102" name=""/>
            <p:cNvPicPr/>
            <p:nvPr/>
          </p:nvPicPr>
          <p:blipFill>
            <a:blip r:embed="rId2">
              <a:extLst/>
            </a:blip>
            <a:stretch>
              <a:fillRect/>
            </a:stretch>
          </p:blipFill>
          <p:spPr>
            <a:xfrm>
              <a:off x="-38100" y="-38100"/>
              <a:ext cx="11252774" cy="2329180"/>
            </a:xfrm>
            <a:prstGeom prst="rect">
              <a:avLst/>
            </a:prstGeom>
            <a:effectLst/>
          </p:spPr>
        </p:pic>
      </p:grpSp>
    </p:spTree>
  </p:cSld>
  <p:clrMapOvr>
    <a:masterClrMapping/>
  </p:clrMapOvr>
  <p:transition spd="fast" advClick="1">
    <p:pull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8" presetID="15" grpId="1" fill="hold">
                                  <p:stCondLst>
                                    <p:cond delay="0"/>
                                  </p:stCondLst>
                                  <p:iterate type="el" backwards="0">
                                    <p:tmAbs val="0"/>
                                  </p:iterate>
                                  <p:childTnLst>
                                    <p:set>
                                      <p:cBhvr>
                                        <p:cTn id="6" fill="hold"/>
                                        <p:tgtEl>
                                          <p:spTgt spid="101">
                                            <p:bg/>
                                          </p:spTgt>
                                        </p:tgtEl>
                                        <p:attrNameLst>
                                          <p:attrName>style.visibility</p:attrName>
                                        </p:attrNameLst>
                                      </p:cBhvr>
                                      <p:to>
                                        <p:strVal val="visible"/>
                                      </p:to>
                                    </p:set>
                                    <p:anim calcmode="lin" valueType="num">
                                      <p:cBhvr>
                                        <p:cTn id="7" dur="1000" fill="hold"/>
                                        <p:tgtEl>
                                          <p:spTgt spid="101">
                                            <p:bg/>
                                          </p:spTgt>
                                        </p:tgtEl>
                                        <p:attrNameLst>
                                          <p:attrName>ppt_w</p:attrName>
                                        </p:attrNameLst>
                                      </p:cBhvr>
                                      <p:tavLst>
                                        <p:tav tm="0">
                                          <p:val>
                                            <p:fltVal val="0"/>
                                          </p:val>
                                        </p:tav>
                                        <p:tav tm="100000">
                                          <p:val>
                                            <p:strVal val="#ppt_w"/>
                                          </p:val>
                                        </p:tav>
                                      </p:tavLst>
                                    </p:anim>
                                    <p:anim calcmode="lin" valueType="num">
                                      <p:cBhvr>
                                        <p:cTn id="8" dur="1000" fill="hold"/>
                                        <p:tgtEl>
                                          <p:spTgt spid="101">
                                            <p:bg/>
                                          </p:spTgt>
                                        </p:tgtEl>
                                        <p:attrNameLst>
                                          <p:attrName>ppt_h</p:attrName>
                                        </p:attrNameLst>
                                      </p:cBhvr>
                                      <p:tavLst>
                                        <p:tav tm="0">
                                          <p:val>
                                            <p:fltVal val="0"/>
                                          </p:val>
                                        </p:tav>
                                        <p:tav tm="100000">
                                          <p:val>
                                            <p:strVal val="#ppt_h"/>
                                          </p:val>
                                        </p:tav>
                                      </p:tavLst>
                                    </p:anim>
                                    <p:anim calcmode="lin" valueType="num">
                                      <p:cBhvr>
                                        <p:cTn id="9" dur="1000" fill="hold"/>
                                        <p:tgtEl>
                                          <p:spTgt spid="101">
                                            <p:bg/>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1">
                                            <p:bg/>
                                          </p:spTgt>
                                        </p:tgtEl>
                                        <p:attrNameLst>
                                          <p:attrName>ppt_y</p:attrName>
                                        </p:attrNameLst>
                                      </p:cBhvr>
                                      <p:tavLst>
                                        <p:tav tm="0" fmla="#ppt_y+(sin(-2*pi*(1-$))*-#ppt_x+cos(-2*pi*(1-$))*(1-#ppt_y))*(1-$)">
                                          <p:val>
                                            <p:fltVal val="0"/>
                                          </p:val>
                                        </p:tav>
                                        <p:tav tm="100000">
                                          <p:val>
                                            <p:fltVal val="1"/>
                                          </p:val>
                                        </p:tav>
                                      </p:tavLst>
                                    </p:anim>
                                  </p:childTnLst>
                                </p:cTn>
                              </p:par>
                              <p:par>
                                <p:cTn id="11" presetClass="entr" presetSubtype="8" presetID="15" grpId="1" fill="hold">
                                  <p:stCondLst>
                                    <p:cond delay="0"/>
                                  </p:stCondLst>
                                  <p:iterate type="el" backwards="0">
                                    <p:tmAbs val="0"/>
                                  </p:iterate>
                                  <p:childTnLst>
                                    <p:set>
                                      <p:cBhvr>
                                        <p:cTn id="12" fill="hold"/>
                                        <p:tgtEl>
                                          <p:spTgt spid="101">
                                            <p:txEl>
                                              <p:pRg st="0" end="0"/>
                                            </p:txEl>
                                          </p:spTgt>
                                        </p:tgtEl>
                                        <p:attrNameLst>
                                          <p:attrName>style.visibility</p:attrName>
                                        </p:attrNameLst>
                                      </p:cBhvr>
                                      <p:to>
                                        <p:strVal val="visible"/>
                                      </p:to>
                                    </p:set>
                                    <p:anim calcmode="lin" valueType="num">
                                      <p:cBhvr>
                                        <p:cTn id="13" dur="1000" fill="hold"/>
                                        <p:tgtEl>
                                          <p:spTgt spid="101">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1">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nodeType="clickEffect" presetClass="entr" presetSubtype="8" presetID="15" grpId="1" fill="hold">
                                  <p:stCondLst>
                                    <p:cond delay="0"/>
                                  </p:stCondLst>
                                  <p:iterate type="el" backwards="0">
                                    <p:tmAbs val="0"/>
                                  </p:iterate>
                                  <p:childTnLst>
                                    <p:set>
                                      <p:cBhvr>
                                        <p:cTn id="20" fill="hold"/>
                                        <p:tgtEl>
                                          <p:spTgt spid="101">
                                            <p:txEl>
                                              <p:pRg st="1" end="1"/>
                                            </p:txEl>
                                          </p:spTgt>
                                        </p:tgtEl>
                                        <p:attrNameLst>
                                          <p:attrName>style.visibility</p:attrName>
                                        </p:attrNameLst>
                                      </p:cBhvr>
                                      <p:to>
                                        <p:strVal val="visible"/>
                                      </p:to>
                                    </p:set>
                                    <p:anim calcmode="lin" valueType="num">
                                      <p:cBhvr>
                                        <p:cTn id="21" dur="1000" fill="hold"/>
                                        <p:tgtEl>
                                          <p:spTgt spid="101">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101">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10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01">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nodeType="clickEffect" presetClass="entr" presetSubtype="8" presetID="15" grpId="1" fill="hold">
                                  <p:stCondLst>
                                    <p:cond delay="0"/>
                                  </p:stCondLst>
                                  <p:iterate type="el" backwards="0">
                                    <p:tmAbs val="0"/>
                                  </p:iterate>
                                  <p:childTnLst>
                                    <p:set>
                                      <p:cBhvr>
                                        <p:cTn id="28" fill="hold"/>
                                        <p:tgtEl>
                                          <p:spTgt spid="101">
                                            <p:txEl>
                                              <p:pRg st="2" end="2"/>
                                            </p:txEl>
                                          </p:spTgt>
                                        </p:tgtEl>
                                        <p:attrNameLst>
                                          <p:attrName>style.visibility</p:attrName>
                                        </p:attrNameLst>
                                      </p:cBhvr>
                                      <p:to>
                                        <p:strVal val="visible"/>
                                      </p:to>
                                    </p:set>
                                    <p:anim calcmode="lin" valueType="num">
                                      <p:cBhvr>
                                        <p:cTn id="29" dur="1000" fill="hold"/>
                                        <p:tgtEl>
                                          <p:spTgt spid="101">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101">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101">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01">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p:stCondLst>
                        <p:cond delay="indefinite"/>
                      </p:stCondLst>
                      <p:childTnLst>
                        <p:par>
                          <p:cTn id="34" fill="hold">
                            <p:stCondLst>
                              <p:cond delay="0"/>
                            </p:stCondLst>
                            <p:childTnLst>
                              <p:par>
                                <p:cTn id="35" nodeType="clickEffect" presetClass="entr" presetSubtype="8" presetID="15" grpId="1" fill="hold">
                                  <p:stCondLst>
                                    <p:cond delay="0"/>
                                  </p:stCondLst>
                                  <p:iterate type="el" backwards="0">
                                    <p:tmAbs val="0"/>
                                  </p:iterate>
                                  <p:childTnLst>
                                    <p:set>
                                      <p:cBhvr>
                                        <p:cTn id="36" fill="hold"/>
                                        <p:tgtEl>
                                          <p:spTgt spid="101">
                                            <p:txEl>
                                              <p:pRg st="3" end="3"/>
                                            </p:txEl>
                                          </p:spTgt>
                                        </p:tgtEl>
                                        <p:attrNameLst>
                                          <p:attrName>style.visibility</p:attrName>
                                        </p:attrNameLst>
                                      </p:cBhvr>
                                      <p:to>
                                        <p:strVal val="visible"/>
                                      </p:to>
                                    </p:set>
                                    <p:anim calcmode="lin" valueType="num">
                                      <p:cBhvr>
                                        <p:cTn id="37" dur="1000" fill="hold"/>
                                        <p:tgtEl>
                                          <p:spTgt spid="101">
                                            <p:txEl>
                                              <p:pRg st="3" end="3"/>
                                            </p:txEl>
                                          </p:spTgt>
                                        </p:tgtEl>
                                        <p:attrNameLst>
                                          <p:attrName>ppt_w</p:attrName>
                                        </p:attrNameLst>
                                      </p:cBhvr>
                                      <p:tavLst>
                                        <p:tav tm="0">
                                          <p:val>
                                            <p:fltVal val="0"/>
                                          </p:val>
                                        </p:tav>
                                        <p:tav tm="100000">
                                          <p:val>
                                            <p:strVal val="#ppt_w"/>
                                          </p:val>
                                        </p:tav>
                                      </p:tavLst>
                                    </p:anim>
                                    <p:anim calcmode="lin" valueType="num">
                                      <p:cBhvr>
                                        <p:cTn id="38" dur="1000" fill="hold"/>
                                        <p:tgtEl>
                                          <p:spTgt spid="101">
                                            <p:txEl>
                                              <p:pRg st="3" end="3"/>
                                            </p:txEl>
                                          </p:spTgt>
                                        </p:tgtEl>
                                        <p:attrNameLst>
                                          <p:attrName>ppt_h</p:attrName>
                                        </p:attrNameLst>
                                      </p:cBhvr>
                                      <p:tavLst>
                                        <p:tav tm="0">
                                          <p:val>
                                            <p:fltVal val="0"/>
                                          </p:val>
                                        </p:tav>
                                        <p:tav tm="100000">
                                          <p:val>
                                            <p:strVal val="#ppt_h"/>
                                          </p:val>
                                        </p:tav>
                                      </p:tavLst>
                                    </p:anim>
                                    <p:anim calcmode="lin" valueType="num">
                                      <p:cBhvr>
                                        <p:cTn id="39" dur="1000" fill="hold"/>
                                        <p:tgtEl>
                                          <p:spTgt spid="101">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01">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01" grpId="1"/>
    </p:bldLst>
  </p:timing>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6" name="Shape 106"/>
          <p:cNvSpPr/>
          <p:nvPr/>
        </p:nvSpPr>
        <p:spPr>
          <a:xfrm>
            <a:off x="916601" y="2230119"/>
            <a:ext cx="11171599" cy="724916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533400" indent="-533400">
              <a:lnSpc>
                <a:spcPts val="3600"/>
              </a:lnSpc>
              <a:spcBef>
                <a:spcPts val="1900"/>
              </a:spcBef>
              <a:buClr>
                <a:srgbClr val="B7C6F1"/>
              </a:buClr>
              <a:buSzPct val="112000"/>
              <a:buFontTx/>
              <a:defRPr sz="1800">
                <a:solidFill>
                  <a:srgbClr val="000000"/>
                </a:solidFill>
              </a:defRPr>
            </a:pPr>
            <a:r>
              <a:rPr b="1" sz="3600">
                <a:solidFill>
                  <a:srgbClr val="CFBBFF"/>
                </a:solidFill>
              </a:rPr>
              <a:t>Letterspacing:</a:t>
            </a:r>
            <a:r>
              <a:rPr sz="3600">
                <a:solidFill>
                  <a:srgbClr val="FFFFFF"/>
                </a:solidFill>
                <a:latin typeface="+mj-lt"/>
                <a:ea typeface="+mj-ea"/>
                <a:cs typeface="+mj-cs"/>
                <a:sym typeface="ContenuBook-Display"/>
              </a:rPr>
              <a:t> This sets up the normal spacing for all the characters in the font.</a:t>
            </a:r>
            <a:endParaRPr sz="3600">
              <a:solidFill>
                <a:srgbClr val="FFFFFF"/>
              </a:solidFill>
              <a:latin typeface="+mj-lt"/>
              <a:ea typeface="+mj-ea"/>
              <a:cs typeface="+mj-cs"/>
              <a:sym typeface="ContenuBook-Display"/>
            </a:endParaRPr>
          </a:p>
          <a:p>
            <a:pPr lvl="0" marL="533400" indent="-533400">
              <a:lnSpc>
                <a:spcPts val="3600"/>
              </a:lnSpc>
              <a:spcBef>
                <a:spcPts val="1900"/>
              </a:spcBef>
              <a:buClr>
                <a:srgbClr val="B7C6F1"/>
              </a:buClr>
              <a:buSzPct val="112000"/>
              <a:buFontTx/>
              <a:defRPr sz="1800">
                <a:solidFill>
                  <a:srgbClr val="000000"/>
                </a:solidFill>
              </a:defRPr>
            </a:pPr>
            <a:r>
              <a:rPr b="1" sz="3600">
                <a:solidFill>
                  <a:srgbClr val="CFBBFF"/>
                </a:solidFill>
              </a:rPr>
              <a:t>Kerning:</a:t>
            </a:r>
            <a:r>
              <a:rPr b="1" sz="3600">
                <a:solidFill>
                  <a:srgbClr val="FFFFFF"/>
                </a:solidFill>
              </a:rPr>
              <a:t> </a:t>
            </a:r>
            <a:r>
              <a:rPr sz="3600">
                <a:solidFill>
                  <a:srgbClr val="FFFFFF"/>
                </a:solidFill>
                <a:latin typeface="+mj-lt"/>
                <a:ea typeface="+mj-ea"/>
                <a:cs typeface="+mj-cs"/>
                <a:sym typeface="ContenuBook-Display"/>
              </a:rPr>
              <a:t>This is taken care of after the letterspacing is set to deal with individual spacing issues between letter pairs</a:t>
            </a:r>
            <a:endParaRPr sz="3600">
              <a:solidFill>
                <a:srgbClr val="FFFFFF"/>
              </a:solidFill>
              <a:latin typeface="+mj-lt"/>
              <a:ea typeface="+mj-ea"/>
              <a:cs typeface="+mj-cs"/>
              <a:sym typeface="ContenuBook-Display"/>
            </a:endParaRPr>
          </a:p>
          <a:p>
            <a:pPr lvl="0" marL="533400" indent="-533400">
              <a:lnSpc>
                <a:spcPts val="3600"/>
              </a:lnSpc>
              <a:spcBef>
                <a:spcPts val="1900"/>
              </a:spcBef>
              <a:buClr>
                <a:srgbClr val="B7C6F1"/>
              </a:buClr>
              <a:buSzPct val="112000"/>
              <a:buFontTx/>
              <a:defRPr sz="1800">
                <a:solidFill>
                  <a:srgbClr val="000000"/>
                </a:solidFill>
              </a:defRPr>
            </a:pPr>
            <a:r>
              <a:rPr b="1" sz="3600">
                <a:solidFill>
                  <a:srgbClr val="CFBBFF"/>
                </a:solidFill>
              </a:rPr>
              <a:t>Ligatures:</a:t>
            </a:r>
            <a:r>
              <a:rPr b="1" sz="3600">
                <a:solidFill>
                  <a:srgbClr val="FFFFFF"/>
                </a:solidFill>
              </a:rPr>
              <a:t> </a:t>
            </a:r>
            <a:r>
              <a:rPr sz="3600">
                <a:solidFill>
                  <a:srgbClr val="FFFFFF"/>
                </a:solidFill>
                <a:latin typeface="+mj-lt"/>
                <a:ea typeface="+mj-ea"/>
                <a:cs typeface="+mj-cs"/>
                <a:sym typeface="ContenuBook-Display"/>
              </a:rPr>
              <a:t>When building them, you need to check closely to make sure the internal spacing of them matches the finished spacing of the entire font.</a:t>
            </a:r>
            <a:endParaRPr sz="3600">
              <a:solidFill>
                <a:srgbClr val="FFFFFF"/>
              </a:solidFill>
              <a:latin typeface="+mj-lt"/>
              <a:ea typeface="+mj-ea"/>
              <a:cs typeface="+mj-cs"/>
              <a:sym typeface="ContenuBook-Display"/>
            </a:endParaRPr>
          </a:p>
          <a:p>
            <a:pPr lvl="0" marL="533400" indent="-533400">
              <a:lnSpc>
                <a:spcPts val="3600"/>
              </a:lnSpc>
              <a:spcBef>
                <a:spcPts val="1900"/>
              </a:spcBef>
              <a:buClr>
                <a:srgbClr val="B7C6F1"/>
              </a:buClr>
              <a:buSzPct val="112000"/>
              <a:buFontTx/>
              <a:defRPr sz="1800">
                <a:solidFill>
                  <a:srgbClr val="000000"/>
                </a:solidFill>
              </a:defRPr>
            </a:pPr>
            <a:r>
              <a:rPr b="1" sz="3600">
                <a:solidFill>
                  <a:srgbClr val="CFBBFF"/>
                </a:solidFill>
              </a:rPr>
              <a:t>The beginnings of letterspacing must be done by hand and eye:</a:t>
            </a:r>
            <a:r>
              <a:rPr b="1" sz="3600">
                <a:solidFill>
                  <a:srgbClr val="FFFFFF"/>
                </a:solidFill>
              </a:rPr>
              <a:t> </a:t>
            </a:r>
            <a:r>
              <a:rPr sz="3600">
                <a:solidFill>
                  <a:srgbClr val="FFFFFF"/>
                </a:solidFill>
                <a:latin typeface="+mj-lt"/>
                <a:ea typeface="+mj-ea"/>
                <a:cs typeface="+mj-cs"/>
                <a:sym typeface="ContenuBook-Display"/>
              </a:rPr>
              <a:t>There is no way to automate this—better said: even if there is a way to automate this portion of spacing, do not do it. There are simply too many variables. This can only be done by the trained and experienced eye. I cannot tell you the rights and wrongs. It is all determined by your taste, style, experience, and judgment.</a:t>
            </a:r>
          </a:p>
        </p:txBody>
      </p:sp>
      <p:sp>
        <p:nvSpPr>
          <p:cNvPr id="107" name="Shape 107"/>
          <p:cNvSpPr/>
          <p:nvPr/>
        </p:nvSpPr>
        <p:spPr>
          <a:xfrm>
            <a:off x="914113" y="939800"/>
            <a:ext cx="11176574"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Some basic concepts</a:t>
            </a:r>
          </a:p>
        </p:txBody>
      </p:sp>
    </p:spTree>
  </p:cSld>
  <p:clrMapOvr>
    <a:masterClrMapping/>
  </p:clrMapOvr>
  <p:transition spd="slow" advClick="1">
    <p:pull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8" presetID="15" grpId="1" fill="hold">
                                  <p:stCondLst>
                                    <p:cond delay="0"/>
                                  </p:stCondLst>
                                  <p:iterate type="el" backwards="0">
                                    <p:tmAbs val="0"/>
                                  </p:iterate>
                                  <p:childTnLst>
                                    <p:set>
                                      <p:cBhvr>
                                        <p:cTn id="6" fill="hold"/>
                                        <p:tgtEl>
                                          <p:spTgt spid="106">
                                            <p:bg/>
                                          </p:spTgt>
                                        </p:tgtEl>
                                        <p:attrNameLst>
                                          <p:attrName>style.visibility</p:attrName>
                                        </p:attrNameLst>
                                      </p:cBhvr>
                                      <p:to>
                                        <p:strVal val="visible"/>
                                      </p:to>
                                    </p:set>
                                    <p:anim calcmode="lin" valueType="num">
                                      <p:cBhvr>
                                        <p:cTn id="7" dur="1000" fill="hold"/>
                                        <p:tgtEl>
                                          <p:spTgt spid="106">
                                            <p:bg/>
                                          </p:spTgt>
                                        </p:tgtEl>
                                        <p:attrNameLst>
                                          <p:attrName>ppt_w</p:attrName>
                                        </p:attrNameLst>
                                      </p:cBhvr>
                                      <p:tavLst>
                                        <p:tav tm="0">
                                          <p:val>
                                            <p:fltVal val="0"/>
                                          </p:val>
                                        </p:tav>
                                        <p:tav tm="100000">
                                          <p:val>
                                            <p:strVal val="#ppt_w"/>
                                          </p:val>
                                        </p:tav>
                                      </p:tavLst>
                                    </p:anim>
                                    <p:anim calcmode="lin" valueType="num">
                                      <p:cBhvr>
                                        <p:cTn id="8" dur="1000" fill="hold"/>
                                        <p:tgtEl>
                                          <p:spTgt spid="106">
                                            <p:bg/>
                                          </p:spTgt>
                                        </p:tgtEl>
                                        <p:attrNameLst>
                                          <p:attrName>ppt_h</p:attrName>
                                        </p:attrNameLst>
                                      </p:cBhvr>
                                      <p:tavLst>
                                        <p:tav tm="0">
                                          <p:val>
                                            <p:fltVal val="0"/>
                                          </p:val>
                                        </p:tav>
                                        <p:tav tm="100000">
                                          <p:val>
                                            <p:strVal val="#ppt_h"/>
                                          </p:val>
                                        </p:tav>
                                      </p:tavLst>
                                    </p:anim>
                                    <p:anim calcmode="lin" valueType="num">
                                      <p:cBhvr>
                                        <p:cTn id="9" dur="1000" fill="hold"/>
                                        <p:tgtEl>
                                          <p:spTgt spid="106">
                                            <p:bg/>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6">
                                            <p:bg/>
                                          </p:spTgt>
                                        </p:tgtEl>
                                        <p:attrNameLst>
                                          <p:attrName>ppt_y</p:attrName>
                                        </p:attrNameLst>
                                      </p:cBhvr>
                                      <p:tavLst>
                                        <p:tav tm="0" fmla="#ppt_y+(sin(-2*pi*(1-$))*-#ppt_x+cos(-2*pi*(1-$))*(1-#ppt_y))*(1-$)">
                                          <p:val>
                                            <p:fltVal val="0"/>
                                          </p:val>
                                        </p:tav>
                                        <p:tav tm="100000">
                                          <p:val>
                                            <p:fltVal val="1"/>
                                          </p:val>
                                        </p:tav>
                                      </p:tavLst>
                                    </p:anim>
                                  </p:childTnLst>
                                </p:cTn>
                              </p:par>
                              <p:par>
                                <p:cTn id="11" presetClass="entr" presetSubtype="8" presetID="15" grpId="1" fill="hold">
                                  <p:stCondLst>
                                    <p:cond delay="0"/>
                                  </p:stCondLst>
                                  <p:iterate type="el" backwards="0">
                                    <p:tmAbs val="0"/>
                                  </p:iterate>
                                  <p:childTnLst>
                                    <p:set>
                                      <p:cBhvr>
                                        <p:cTn id="12" fill="hold"/>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6">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nodeType="clickEffect" presetClass="entr" presetSubtype="8" presetID="15" grpId="1" fill="hold">
                                  <p:stCondLst>
                                    <p:cond delay="0"/>
                                  </p:stCondLst>
                                  <p:iterate type="el" backwards="0">
                                    <p:tmAbs val="0"/>
                                  </p:iterate>
                                  <p:childTnLst>
                                    <p:set>
                                      <p:cBhvr>
                                        <p:cTn id="20" fill="hold"/>
                                        <p:tgtEl>
                                          <p:spTgt spid="106">
                                            <p:txEl>
                                              <p:pRg st="1" end="1"/>
                                            </p:txEl>
                                          </p:spTgt>
                                        </p:tgtEl>
                                        <p:attrNameLst>
                                          <p:attrName>style.visibility</p:attrName>
                                        </p:attrNameLst>
                                      </p:cBhvr>
                                      <p:to>
                                        <p:strVal val="visible"/>
                                      </p:to>
                                    </p:set>
                                    <p:anim calcmode="lin" valueType="num">
                                      <p:cBhvr>
                                        <p:cTn id="21" dur="1000" fill="hold"/>
                                        <p:tgtEl>
                                          <p:spTgt spid="106">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106">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106">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06">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nodeType="clickEffect" presetClass="entr" presetSubtype="8" presetID="15" grpId="1" fill="hold">
                                  <p:stCondLst>
                                    <p:cond delay="0"/>
                                  </p:stCondLst>
                                  <p:iterate type="el" backwards="0">
                                    <p:tmAbs val="0"/>
                                  </p:iterate>
                                  <p:childTnLst>
                                    <p:set>
                                      <p:cBhvr>
                                        <p:cTn id="28" fill="hold"/>
                                        <p:tgtEl>
                                          <p:spTgt spid="106">
                                            <p:txEl>
                                              <p:pRg st="2" end="2"/>
                                            </p:txEl>
                                          </p:spTgt>
                                        </p:tgtEl>
                                        <p:attrNameLst>
                                          <p:attrName>style.visibility</p:attrName>
                                        </p:attrNameLst>
                                      </p:cBhvr>
                                      <p:to>
                                        <p:strVal val="visible"/>
                                      </p:to>
                                    </p:set>
                                    <p:anim calcmode="lin" valueType="num">
                                      <p:cBhvr>
                                        <p:cTn id="29" dur="1000" fill="hold"/>
                                        <p:tgtEl>
                                          <p:spTgt spid="106">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106">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106">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06">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p:stCondLst>
                        <p:cond delay="indefinite"/>
                      </p:stCondLst>
                      <p:childTnLst>
                        <p:par>
                          <p:cTn id="34" fill="hold">
                            <p:stCondLst>
                              <p:cond delay="0"/>
                            </p:stCondLst>
                            <p:childTnLst>
                              <p:par>
                                <p:cTn id="35" nodeType="clickEffect" presetClass="entr" presetSubtype="8" presetID="15" grpId="1" fill="hold">
                                  <p:stCondLst>
                                    <p:cond delay="0"/>
                                  </p:stCondLst>
                                  <p:iterate type="el" backwards="0">
                                    <p:tmAbs val="0"/>
                                  </p:iterate>
                                  <p:childTnLst>
                                    <p:set>
                                      <p:cBhvr>
                                        <p:cTn id="36" fill="hold"/>
                                        <p:tgtEl>
                                          <p:spTgt spid="106">
                                            <p:txEl>
                                              <p:pRg st="3" end="3"/>
                                            </p:txEl>
                                          </p:spTgt>
                                        </p:tgtEl>
                                        <p:attrNameLst>
                                          <p:attrName>style.visibility</p:attrName>
                                        </p:attrNameLst>
                                      </p:cBhvr>
                                      <p:to>
                                        <p:strVal val="visible"/>
                                      </p:to>
                                    </p:set>
                                    <p:anim calcmode="lin" valueType="num">
                                      <p:cBhvr>
                                        <p:cTn id="37" dur="1000" fill="hold"/>
                                        <p:tgtEl>
                                          <p:spTgt spid="106">
                                            <p:txEl>
                                              <p:pRg st="3" end="3"/>
                                            </p:txEl>
                                          </p:spTgt>
                                        </p:tgtEl>
                                        <p:attrNameLst>
                                          <p:attrName>ppt_w</p:attrName>
                                        </p:attrNameLst>
                                      </p:cBhvr>
                                      <p:tavLst>
                                        <p:tav tm="0">
                                          <p:val>
                                            <p:fltVal val="0"/>
                                          </p:val>
                                        </p:tav>
                                        <p:tav tm="100000">
                                          <p:val>
                                            <p:strVal val="#ppt_w"/>
                                          </p:val>
                                        </p:tav>
                                      </p:tavLst>
                                    </p:anim>
                                    <p:anim calcmode="lin" valueType="num">
                                      <p:cBhvr>
                                        <p:cTn id="38" dur="1000" fill="hold"/>
                                        <p:tgtEl>
                                          <p:spTgt spid="106">
                                            <p:txEl>
                                              <p:pRg st="3" end="3"/>
                                            </p:txEl>
                                          </p:spTgt>
                                        </p:tgtEl>
                                        <p:attrNameLst>
                                          <p:attrName>ppt_h</p:attrName>
                                        </p:attrNameLst>
                                      </p:cBhvr>
                                      <p:tavLst>
                                        <p:tav tm="0">
                                          <p:val>
                                            <p:fltVal val="0"/>
                                          </p:val>
                                        </p:tav>
                                        <p:tav tm="100000">
                                          <p:val>
                                            <p:strVal val="#ppt_h"/>
                                          </p:val>
                                        </p:tav>
                                      </p:tavLst>
                                    </p:anim>
                                    <p:anim calcmode="lin" valueType="num">
                                      <p:cBhvr>
                                        <p:cTn id="39" dur="1000" fill="hold"/>
                                        <p:tgtEl>
                                          <p:spTgt spid="106">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06">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06" grpId="1"/>
    </p:bldLst>
  </p:timing>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109"/>
          <p:cNvSpPr/>
          <p:nvPr/>
        </p:nvSpPr>
        <p:spPr>
          <a:xfrm>
            <a:off x="916601" y="3641724"/>
            <a:ext cx="11171599" cy="503555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761999" indent="-761999">
              <a:lnSpc>
                <a:spcPts val="5500"/>
              </a:lnSpc>
              <a:spcBef>
                <a:spcPts val="1500"/>
              </a:spcBef>
              <a:buClr>
                <a:srgbClr val="C8893D"/>
              </a:buClr>
              <a:buSzPct val="112000"/>
              <a:buFontTx/>
              <a:buChar char="✤"/>
              <a:defRPr sz="1800">
                <a:solidFill>
                  <a:srgbClr val="000000"/>
                </a:solidFill>
              </a:defRPr>
            </a:pPr>
            <a:r>
              <a:rPr b="1" sz="5800">
                <a:solidFill>
                  <a:srgbClr val="CFBBFF"/>
                </a:solidFill>
              </a:rPr>
              <a:t>Consistency</a:t>
            </a:r>
            <a:r>
              <a:rPr b="1" sz="5800">
                <a:solidFill>
                  <a:srgbClr val="FFFFFF"/>
                </a:solidFill>
              </a:rPr>
              <a:t>:</a:t>
            </a:r>
            <a:r>
              <a:rPr sz="5800">
                <a:solidFill>
                  <a:srgbClr val="FFFFFF"/>
                </a:solidFill>
              </a:rPr>
              <a:t> The areas between the letters need to be consistent. Stephen uses the analogy of pouring an equal volume of sand between the letters to fill up the spaces. Whatever works for you to understand this, you need to get a grasp of this concept.</a:t>
            </a:r>
          </a:p>
        </p:txBody>
      </p:sp>
      <p:sp>
        <p:nvSpPr>
          <p:cNvPr id="110" name="Shape 110"/>
          <p:cNvSpPr/>
          <p:nvPr/>
        </p:nvSpPr>
        <p:spPr>
          <a:xfrm>
            <a:off x="914113" y="956310"/>
            <a:ext cx="11176574" cy="2176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spcBef>
                <a:spcPts val="700"/>
              </a:spcBef>
              <a:buClrTx/>
              <a:buSzTx/>
              <a:buFontTx/>
              <a:buNone/>
              <a:defRPr sz="1800">
                <a:solidFill>
                  <a:srgbClr val="000000"/>
                </a:solidFill>
              </a:defRPr>
            </a:pPr>
            <a:r>
              <a:rPr sz="7200">
                <a:solidFill>
                  <a:srgbClr val="FFFFFF"/>
                </a:solidFill>
                <a:latin typeface="+mj-lt"/>
                <a:ea typeface="+mj-ea"/>
                <a:cs typeface="+mj-cs"/>
                <a:sym typeface="ContenuBook-Display"/>
              </a:rPr>
              <a:t>The decisions needed </a:t>
            </a:r>
            <a:br>
              <a:rPr sz="7200">
                <a:solidFill>
                  <a:srgbClr val="FFFFFF"/>
                </a:solidFill>
                <a:latin typeface="+mj-lt"/>
                <a:ea typeface="+mj-ea"/>
                <a:cs typeface="+mj-cs"/>
                <a:sym typeface="ContenuBook-Display"/>
              </a:rPr>
            </a:br>
            <a:r>
              <a:rPr sz="7200">
                <a:solidFill>
                  <a:srgbClr val="FFFFFF"/>
                </a:solidFill>
                <a:latin typeface="+mj-lt"/>
                <a:ea typeface="+mj-ea"/>
                <a:cs typeface="+mj-cs"/>
                <a:sym typeface="ContenuBook-Display"/>
              </a:rPr>
              <a:t>for good letter fit</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8" presetID="15" grpId="1" fill="hold">
                                  <p:stCondLst>
                                    <p:cond delay="0"/>
                                  </p:stCondLst>
                                  <p:iterate type="el" backwards="0">
                                    <p:tmAbs val="0"/>
                                  </p:iterate>
                                  <p:childTnLst>
                                    <p:set>
                                      <p:cBhvr>
                                        <p:cTn id="6" fill="hold"/>
                                        <p:tgtEl>
                                          <p:spTgt spid="109">
                                            <p:bg/>
                                          </p:spTgt>
                                        </p:tgtEl>
                                        <p:attrNameLst>
                                          <p:attrName>style.visibility</p:attrName>
                                        </p:attrNameLst>
                                      </p:cBhvr>
                                      <p:to>
                                        <p:strVal val="visible"/>
                                      </p:to>
                                    </p:set>
                                    <p:anim calcmode="lin" valueType="num">
                                      <p:cBhvr>
                                        <p:cTn id="7" dur="1000" fill="hold"/>
                                        <p:tgtEl>
                                          <p:spTgt spid="109">
                                            <p:bg/>
                                          </p:spTgt>
                                        </p:tgtEl>
                                        <p:attrNameLst>
                                          <p:attrName>ppt_w</p:attrName>
                                        </p:attrNameLst>
                                      </p:cBhvr>
                                      <p:tavLst>
                                        <p:tav tm="0">
                                          <p:val>
                                            <p:fltVal val="0"/>
                                          </p:val>
                                        </p:tav>
                                        <p:tav tm="100000">
                                          <p:val>
                                            <p:strVal val="#ppt_w"/>
                                          </p:val>
                                        </p:tav>
                                      </p:tavLst>
                                    </p:anim>
                                    <p:anim calcmode="lin" valueType="num">
                                      <p:cBhvr>
                                        <p:cTn id="8" dur="1000" fill="hold"/>
                                        <p:tgtEl>
                                          <p:spTgt spid="109">
                                            <p:bg/>
                                          </p:spTgt>
                                        </p:tgtEl>
                                        <p:attrNameLst>
                                          <p:attrName>ppt_h</p:attrName>
                                        </p:attrNameLst>
                                      </p:cBhvr>
                                      <p:tavLst>
                                        <p:tav tm="0">
                                          <p:val>
                                            <p:fltVal val="0"/>
                                          </p:val>
                                        </p:tav>
                                        <p:tav tm="100000">
                                          <p:val>
                                            <p:strVal val="#ppt_h"/>
                                          </p:val>
                                        </p:tav>
                                      </p:tavLst>
                                    </p:anim>
                                    <p:anim calcmode="lin" valueType="num">
                                      <p:cBhvr>
                                        <p:cTn id="9" dur="1000" fill="hold"/>
                                        <p:tgtEl>
                                          <p:spTgt spid="109">
                                            <p:bg/>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9">
                                            <p:bg/>
                                          </p:spTgt>
                                        </p:tgtEl>
                                        <p:attrNameLst>
                                          <p:attrName>ppt_y</p:attrName>
                                        </p:attrNameLst>
                                      </p:cBhvr>
                                      <p:tavLst>
                                        <p:tav tm="0" fmla="#ppt_y+(sin(-2*pi*(1-$))*-#ppt_x+cos(-2*pi*(1-$))*(1-#ppt_y))*(1-$)">
                                          <p:val>
                                            <p:fltVal val="0"/>
                                          </p:val>
                                        </p:tav>
                                        <p:tav tm="100000">
                                          <p:val>
                                            <p:fltVal val="1"/>
                                          </p:val>
                                        </p:tav>
                                      </p:tavLst>
                                    </p:anim>
                                  </p:childTnLst>
                                </p:cTn>
                              </p:par>
                              <p:par>
                                <p:cTn id="11" presetClass="entr" presetSubtype="8" presetID="15" grpId="1" fill="hold">
                                  <p:stCondLst>
                                    <p:cond delay="0"/>
                                  </p:stCondLst>
                                  <p:iterate type="el" backwards="0">
                                    <p:tmAbs val="0"/>
                                  </p:iterate>
                                  <p:childTnLst>
                                    <p:set>
                                      <p:cBhvr>
                                        <p:cTn id="12" fill="hold"/>
                                        <p:tgtEl>
                                          <p:spTgt spid="109">
                                            <p:txEl>
                                              <p:pRg st="0" end="0"/>
                                            </p:txEl>
                                          </p:spTgt>
                                        </p:tgtEl>
                                        <p:attrNameLst>
                                          <p:attrName>style.visibility</p:attrName>
                                        </p:attrNameLst>
                                      </p:cBhvr>
                                      <p:to>
                                        <p:strVal val="visible"/>
                                      </p:to>
                                    </p:set>
                                    <p:anim calcmode="lin" valueType="num">
                                      <p:cBhvr>
                                        <p:cTn id="13" dur="1000" fill="hold"/>
                                        <p:tgtEl>
                                          <p:spTgt spid="109">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9">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9">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09" grpId="1"/>
    </p:bldLst>
  </p:timing>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2" name="Shape 112"/>
          <p:cNvSpPr/>
          <p:nvPr/>
        </p:nvSpPr>
        <p:spPr>
          <a:xfrm>
            <a:off x="916601" y="3301682"/>
            <a:ext cx="11171599" cy="596963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761999" indent="-761999">
              <a:lnSpc>
                <a:spcPts val="5100"/>
              </a:lnSpc>
              <a:spcBef>
                <a:spcPts val="1500"/>
              </a:spcBef>
              <a:buClr>
                <a:srgbClr val="C8893D"/>
              </a:buClr>
              <a:buSzPct val="112000"/>
              <a:buFontTx/>
              <a:buChar char="✤"/>
              <a:defRPr sz="1800">
                <a:solidFill>
                  <a:srgbClr val="000000"/>
                </a:solidFill>
              </a:defRPr>
            </a:pPr>
            <a:r>
              <a:rPr b="1" sz="5300">
                <a:solidFill>
                  <a:srgbClr val="CFBBFF"/>
                </a:solidFill>
              </a:rPr>
              <a:t>An absolute amount of space:</a:t>
            </a:r>
            <a:r>
              <a:rPr sz="5300">
                <a:solidFill>
                  <a:srgbClr val="FFFFFF"/>
                </a:solidFill>
              </a:rPr>
              <a:t> Here we get into some of the decisions that you will be making that involve your sense of style, tradition, font classification, and font size. The problem here is that display type (24 point and larger usually) needs far less spacing than text type (9–12 point). So first we must decide the primary use of the font we are designing.</a:t>
            </a:r>
          </a:p>
        </p:txBody>
      </p:sp>
      <p:sp>
        <p:nvSpPr>
          <p:cNvPr id="113" name="Shape 113"/>
          <p:cNvSpPr/>
          <p:nvPr/>
        </p:nvSpPr>
        <p:spPr>
          <a:xfrm>
            <a:off x="914113" y="956310"/>
            <a:ext cx="11176574" cy="2176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spcBef>
                <a:spcPts val="700"/>
              </a:spcBef>
              <a:buClrTx/>
              <a:buSzTx/>
              <a:buFontTx/>
              <a:buNone/>
              <a:defRPr sz="1800">
                <a:solidFill>
                  <a:srgbClr val="000000"/>
                </a:solidFill>
              </a:defRPr>
            </a:pPr>
            <a:r>
              <a:rPr sz="7200">
                <a:solidFill>
                  <a:srgbClr val="808992"/>
                </a:solidFill>
                <a:latin typeface="+mj-lt"/>
                <a:ea typeface="+mj-ea"/>
                <a:cs typeface="+mj-cs"/>
                <a:sym typeface="ContenuBook-Display"/>
              </a:rPr>
              <a:t>The decisions needed </a:t>
            </a:r>
            <a:br>
              <a:rPr sz="7200">
                <a:solidFill>
                  <a:srgbClr val="808992"/>
                </a:solidFill>
                <a:latin typeface="+mj-lt"/>
                <a:ea typeface="+mj-ea"/>
                <a:cs typeface="+mj-cs"/>
                <a:sym typeface="ContenuBook-Display"/>
              </a:rPr>
            </a:br>
            <a:r>
              <a:rPr sz="7200">
                <a:solidFill>
                  <a:srgbClr val="808992"/>
                </a:solidFill>
                <a:latin typeface="+mj-lt"/>
                <a:ea typeface="+mj-ea"/>
                <a:cs typeface="+mj-cs"/>
                <a:sym typeface="ContenuBook-Display"/>
              </a:rPr>
              <a:t>for good letter fit</a:t>
            </a:r>
          </a:p>
        </p:txBody>
      </p:sp>
    </p:spTree>
  </p:cSld>
  <p:clrMapOvr>
    <a:masterClrMapping/>
  </p:clrMapOvr>
  <p:transition spd="fast" advClick="1">
    <p:pull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8" presetID="15" grpId="1" fill="hold">
                                  <p:stCondLst>
                                    <p:cond delay="0"/>
                                  </p:stCondLst>
                                  <p:iterate type="el" backwards="0">
                                    <p:tmAbs val="0"/>
                                  </p:iterate>
                                  <p:childTnLst>
                                    <p:set>
                                      <p:cBhvr>
                                        <p:cTn id="6" fill="hold"/>
                                        <p:tgtEl>
                                          <p:spTgt spid="112">
                                            <p:bg/>
                                          </p:spTgt>
                                        </p:tgtEl>
                                        <p:attrNameLst>
                                          <p:attrName>style.visibility</p:attrName>
                                        </p:attrNameLst>
                                      </p:cBhvr>
                                      <p:to>
                                        <p:strVal val="visible"/>
                                      </p:to>
                                    </p:set>
                                    <p:anim calcmode="lin" valueType="num">
                                      <p:cBhvr>
                                        <p:cTn id="7" dur="1000" fill="hold"/>
                                        <p:tgtEl>
                                          <p:spTgt spid="112">
                                            <p:bg/>
                                          </p:spTgt>
                                        </p:tgtEl>
                                        <p:attrNameLst>
                                          <p:attrName>ppt_w</p:attrName>
                                        </p:attrNameLst>
                                      </p:cBhvr>
                                      <p:tavLst>
                                        <p:tav tm="0">
                                          <p:val>
                                            <p:fltVal val="0"/>
                                          </p:val>
                                        </p:tav>
                                        <p:tav tm="100000">
                                          <p:val>
                                            <p:strVal val="#ppt_w"/>
                                          </p:val>
                                        </p:tav>
                                      </p:tavLst>
                                    </p:anim>
                                    <p:anim calcmode="lin" valueType="num">
                                      <p:cBhvr>
                                        <p:cTn id="8" dur="1000" fill="hold"/>
                                        <p:tgtEl>
                                          <p:spTgt spid="112">
                                            <p:bg/>
                                          </p:spTgt>
                                        </p:tgtEl>
                                        <p:attrNameLst>
                                          <p:attrName>ppt_h</p:attrName>
                                        </p:attrNameLst>
                                      </p:cBhvr>
                                      <p:tavLst>
                                        <p:tav tm="0">
                                          <p:val>
                                            <p:fltVal val="0"/>
                                          </p:val>
                                        </p:tav>
                                        <p:tav tm="100000">
                                          <p:val>
                                            <p:strVal val="#ppt_h"/>
                                          </p:val>
                                        </p:tav>
                                      </p:tavLst>
                                    </p:anim>
                                    <p:anim calcmode="lin" valueType="num">
                                      <p:cBhvr>
                                        <p:cTn id="9" dur="1000" fill="hold"/>
                                        <p:tgtEl>
                                          <p:spTgt spid="112">
                                            <p:bg/>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2">
                                            <p:bg/>
                                          </p:spTgt>
                                        </p:tgtEl>
                                        <p:attrNameLst>
                                          <p:attrName>ppt_y</p:attrName>
                                        </p:attrNameLst>
                                      </p:cBhvr>
                                      <p:tavLst>
                                        <p:tav tm="0" fmla="#ppt_y+(sin(-2*pi*(1-$))*-#ppt_x+cos(-2*pi*(1-$))*(1-#ppt_y))*(1-$)">
                                          <p:val>
                                            <p:fltVal val="0"/>
                                          </p:val>
                                        </p:tav>
                                        <p:tav tm="100000">
                                          <p:val>
                                            <p:fltVal val="1"/>
                                          </p:val>
                                        </p:tav>
                                      </p:tavLst>
                                    </p:anim>
                                  </p:childTnLst>
                                </p:cTn>
                              </p:par>
                              <p:par>
                                <p:cTn id="11" presetClass="entr" presetSubtype="8" presetID="15" grpId="1" fill="hold">
                                  <p:stCondLst>
                                    <p:cond delay="0"/>
                                  </p:stCondLst>
                                  <p:iterate type="el" backwards="0">
                                    <p:tmAbs val="0"/>
                                  </p:iterate>
                                  <p:childTnLst>
                                    <p:set>
                                      <p:cBhvr>
                                        <p:cTn id="12" fill="hold"/>
                                        <p:tgtEl>
                                          <p:spTgt spid="112">
                                            <p:txEl>
                                              <p:pRg st="0" end="0"/>
                                            </p:txEl>
                                          </p:spTgt>
                                        </p:tgtEl>
                                        <p:attrNameLst>
                                          <p:attrName>style.visibility</p:attrName>
                                        </p:attrNameLst>
                                      </p:cBhvr>
                                      <p:to>
                                        <p:strVal val="visible"/>
                                      </p:to>
                                    </p:set>
                                    <p:anim calcmode="lin" valueType="num">
                                      <p:cBhvr>
                                        <p:cTn id="13" dur="1000" fill="hold"/>
                                        <p:tgtEl>
                                          <p:spTgt spid="112">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12">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1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1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12" grpId="1"/>
    </p:bldLst>
  </p:timing>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ph type="title"/>
          </p:nvPr>
        </p:nvSpPr>
        <p:spPr>
          <a:prstGeom prst="rect">
            <a:avLst/>
          </a:prstGeom>
        </p:spPr>
        <p:txBody>
          <a:bodyPr/>
          <a:lstStyle/>
          <a:p>
            <a:pPr lvl="0">
              <a:buClrTx/>
              <a:buSzTx/>
              <a:buFontTx/>
              <a:buNone/>
              <a:defRPr sz="1800">
                <a:solidFill>
                  <a:srgbClr val="000000"/>
                </a:solidFill>
              </a:defRPr>
            </a:pPr>
            <a:r>
              <a:rPr sz="7200">
                <a:solidFill>
                  <a:srgbClr val="FFFFFF"/>
                </a:solidFill>
              </a:rPr>
              <a:t>The bigge</a:t>
            </a:r>
            <a:r>
              <a:rPr sz="7200">
                <a:solidFill>
                  <a:srgbClr val="FFFFFF"/>
                </a:solidFill>
              </a:rPr>
              <a:t>st</a:t>
            </a:r>
            <a:r>
              <a:rPr sz="7200">
                <a:solidFill>
                  <a:srgbClr val="FFFFFF"/>
                </a:solidFill>
              </a:rPr>
              <a:t> problems when </a:t>
            </a:r>
            <a:r>
              <a:rPr sz="7200">
                <a:solidFill>
                  <a:srgbClr val="FFFFFF"/>
                </a:solidFill>
              </a:rPr>
              <a:t>st</a:t>
            </a:r>
            <a:r>
              <a:rPr sz="7200">
                <a:solidFill>
                  <a:srgbClr val="FFFFFF"/>
                </a:solidFill>
              </a:rPr>
              <a:t>arting to build a font</a:t>
            </a:r>
          </a:p>
        </p:txBody>
      </p:sp>
      <p:sp>
        <p:nvSpPr>
          <p:cNvPr id="50" name="Shape 50"/>
          <p:cNvSpPr/>
          <p:nvPr>
            <p:ph type="body" idx="1"/>
          </p:nvPr>
        </p:nvSpPr>
        <p:spPr>
          <a:prstGeom prst="rect">
            <a:avLst/>
          </a:prstGeom>
        </p:spPr>
        <p:txBody>
          <a:bodyPr anchor="t"/>
          <a:lstStyle/>
          <a:p>
            <a:pPr lvl="0" marL="622300" indent="-622300">
              <a:buClr>
                <a:srgbClr val="B7C6F1"/>
              </a:buClr>
              <a:buSzPct val="112000"/>
              <a:buChar char="✦"/>
              <a:defRPr sz="1800">
                <a:solidFill>
                  <a:srgbClr val="000000"/>
                </a:solidFill>
              </a:defRPr>
            </a:pPr>
            <a:r>
              <a:rPr sz="4200">
                <a:solidFill>
                  <a:srgbClr val="FFFFFF"/>
                </a:solidFill>
              </a:rPr>
              <a:t>Where do I start?</a:t>
            </a:r>
            <a:endParaRPr sz="4200">
              <a:solidFill>
                <a:srgbClr val="FFFFFF"/>
              </a:solidFill>
            </a:endParaRPr>
          </a:p>
          <a:p>
            <a:pPr lvl="0" marL="622300" indent="-622300">
              <a:buClr>
                <a:srgbClr val="B7C6F1"/>
              </a:buClr>
              <a:buSzPct val="112000"/>
              <a:buChar char="✦"/>
              <a:defRPr sz="1800">
                <a:solidFill>
                  <a:srgbClr val="000000"/>
                </a:solidFill>
              </a:defRPr>
            </a:pPr>
            <a:r>
              <a:rPr sz="4200">
                <a:solidFill>
                  <a:srgbClr val="FFFFFF"/>
                </a:solidFill>
              </a:rPr>
              <a:t>What is important?</a:t>
            </a:r>
            <a:endParaRPr sz="4200">
              <a:solidFill>
                <a:srgbClr val="FFFFFF"/>
              </a:solidFill>
            </a:endParaRPr>
          </a:p>
          <a:p>
            <a:pPr lvl="0" marL="622300" indent="-622300">
              <a:buClr>
                <a:srgbClr val="B7C6F1"/>
              </a:buClr>
              <a:buSzPct val="112000"/>
              <a:buChar char="✦"/>
              <a:defRPr sz="1800">
                <a:solidFill>
                  <a:srgbClr val="000000"/>
                </a:solidFill>
              </a:defRPr>
            </a:pPr>
            <a:r>
              <a:rPr sz="4200">
                <a:solidFill>
                  <a:srgbClr val="FFFFFF"/>
                </a:solidFill>
              </a:rPr>
              <a:t>Why do you want a specific design order when producing a font?</a:t>
            </a:r>
          </a:p>
        </p:txBody>
      </p:sp>
      <p:pic>
        <p:nvPicPr>
          <p:cNvPr id="51" name="NewFont.jpg"/>
          <p:cNvPicPr/>
          <p:nvPr/>
        </p:nvPicPr>
        <p:blipFill>
          <a:blip r:embed="rId2">
            <a:extLst/>
          </a:blip>
          <a:srcRect l="0" t="0" r="13673" b="23414"/>
          <a:stretch>
            <a:fillRect/>
          </a:stretch>
        </p:blipFill>
        <p:spPr>
          <a:xfrm>
            <a:off x="6373514" y="2811210"/>
            <a:ext cx="5907386" cy="4529390"/>
          </a:xfrm>
          <a:prstGeom prst="rect">
            <a:avLst/>
          </a:prstGeom>
          <a:ln w="12700">
            <a:miter lim="400000"/>
          </a:ln>
        </p:spPr>
      </p:pic>
    </p:spTree>
  </p:cSld>
  <p:clrMapOvr>
    <a:masterClrMapping/>
  </p:clrMapOvr>
  <p:transition spd="med" advClick="1">
    <p:fade thruBlk="1"/>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8" presetID="15" grpId="1" fill="hold">
                                  <p:stCondLst>
                                    <p:cond delay="0"/>
                                  </p:stCondLst>
                                  <p:iterate type="el" backwards="0">
                                    <p:tmAbs val="0"/>
                                  </p:iterate>
                                  <p:childTnLst>
                                    <p:set>
                                      <p:cBhvr>
                                        <p:cTn id="6" fill="hold"/>
                                        <p:tgtEl>
                                          <p:spTgt spid="50">
                                            <p:bg/>
                                          </p:spTgt>
                                        </p:tgtEl>
                                        <p:attrNameLst>
                                          <p:attrName>style.visibility</p:attrName>
                                        </p:attrNameLst>
                                      </p:cBhvr>
                                      <p:to>
                                        <p:strVal val="visible"/>
                                      </p:to>
                                    </p:set>
                                    <p:anim calcmode="lin" valueType="num">
                                      <p:cBhvr>
                                        <p:cTn id="7" dur="1000" fill="hold"/>
                                        <p:tgtEl>
                                          <p:spTgt spid="50">
                                            <p:bg/>
                                          </p:spTgt>
                                        </p:tgtEl>
                                        <p:attrNameLst>
                                          <p:attrName>ppt_w</p:attrName>
                                        </p:attrNameLst>
                                      </p:cBhvr>
                                      <p:tavLst>
                                        <p:tav tm="0">
                                          <p:val>
                                            <p:fltVal val="0"/>
                                          </p:val>
                                        </p:tav>
                                        <p:tav tm="100000">
                                          <p:val>
                                            <p:strVal val="#ppt_w"/>
                                          </p:val>
                                        </p:tav>
                                      </p:tavLst>
                                    </p:anim>
                                    <p:anim calcmode="lin" valueType="num">
                                      <p:cBhvr>
                                        <p:cTn id="8" dur="1000" fill="hold"/>
                                        <p:tgtEl>
                                          <p:spTgt spid="50">
                                            <p:bg/>
                                          </p:spTgt>
                                        </p:tgtEl>
                                        <p:attrNameLst>
                                          <p:attrName>ppt_h</p:attrName>
                                        </p:attrNameLst>
                                      </p:cBhvr>
                                      <p:tavLst>
                                        <p:tav tm="0">
                                          <p:val>
                                            <p:fltVal val="0"/>
                                          </p:val>
                                        </p:tav>
                                        <p:tav tm="100000">
                                          <p:val>
                                            <p:strVal val="#ppt_h"/>
                                          </p:val>
                                        </p:tav>
                                      </p:tavLst>
                                    </p:anim>
                                    <p:anim calcmode="lin" valueType="num">
                                      <p:cBhvr>
                                        <p:cTn id="9" dur="1000" fill="hold"/>
                                        <p:tgtEl>
                                          <p:spTgt spid="50">
                                            <p:bg/>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0">
                                            <p:bg/>
                                          </p:spTgt>
                                        </p:tgtEl>
                                        <p:attrNameLst>
                                          <p:attrName>ppt_y</p:attrName>
                                        </p:attrNameLst>
                                      </p:cBhvr>
                                      <p:tavLst>
                                        <p:tav tm="0" fmla="#ppt_y+(sin(-2*pi*(1-$))*-#ppt_x+cos(-2*pi*(1-$))*(1-#ppt_y))*(1-$)">
                                          <p:val>
                                            <p:fltVal val="0"/>
                                          </p:val>
                                        </p:tav>
                                        <p:tav tm="100000">
                                          <p:val>
                                            <p:fltVal val="1"/>
                                          </p:val>
                                        </p:tav>
                                      </p:tavLst>
                                    </p:anim>
                                  </p:childTnLst>
                                </p:cTn>
                              </p:par>
                              <p:par>
                                <p:cTn id="11" presetClass="entr" presetSubtype="8" presetID="15" grpId="1" fill="hold">
                                  <p:stCondLst>
                                    <p:cond delay="0"/>
                                  </p:stCondLst>
                                  <p:iterate type="el" backwards="0">
                                    <p:tmAbs val="0"/>
                                  </p:iterate>
                                  <p:childTnLst>
                                    <p:set>
                                      <p:cBhvr>
                                        <p:cTn id="12" fill="hold"/>
                                        <p:tgtEl>
                                          <p:spTgt spid="50">
                                            <p:txEl>
                                              <p:pRg st="0" end="0"/>
                                            </p:txEl>
                                          </p:spTgt>
                                        </p:tgtEl>
                                        <p:attrNameLst>
                                          <p:attrName>style.visibility</p:attrName>
                                        </p:attrNameLst>
                                      </p:cBhvr>
                                      <p:to>
                                        <p:strVal val="visible"/>
                                      </p:to>
                                    </p:set>
                                    <p:anim calcmode="lin" valueType="num">
                                      <p:cBhvr>
                                        <p:cTn id="13" dur="10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50">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50">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5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nodeType="clickEffect" presetClass="entr" presetSubtype="8" presetID="15" grpId="1" fill="hold">
                                  <p:stCondLst>
                                    <p:cond delay="0"/>
                                  </p:stCondLst>
                                  <p:iterate type="el" backwards="0">
                                    <p:tmAbs val="0"/>
                                  </p:iterate>
                                  <p:childTnLst>
                                    <p:set>
                                      <p:cBhvr>
                                        <p:cTn id="20" fill="hold"/>
                                        <p:tgtEl>
                                          <p:spTgt spid="50">
                                            <p:txEl>
                                              <p:pRg st="1" end="1"/>
                                            </p:txEl>
                                          </p:spTgt>
                                        </p:tgtEl>
                                        <p:attrNameLst>
                                          <p:attrName>style.visibility</p:attrName>
                                        </p:attrNameLst>
                                      </p:cBhvr>
                                      <p:to>
                                        <p:strVal val="visible"/>
                                      </p:to>
                                    </p:set>
                                    <p:anim calcmode="lin" valueType="num">
                                      <p:cBhvr>
                                        <p:cTn id="21" dur="1000" fill="hold"/>
                                        <p:tgtEl>
                                          <p:spTgt spid="50">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50">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50">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0">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nodeType="clickEffect" presetClass="entr" presetSubtype="8" presetID="15" grpId="1" fill="hold">
                                  <p:stCondLst>
                                    <p:cond delay="0"/>
                                  </p:stCondLst>
                                  <p:iterate type="el" backwards="0">
                                    <p:tmAbs val="0"/>
                                  </p:iterate>
                                  <p:childTnLst>
                                    <p:set>
                                      <p:cBhvr>
                                        <p:cTn id="28" fill="hold"/>
                                        <p:tgtEl>
                                          <p:spTgt spid="50">
                                            <p:txEl>
                                              <p:pRg st="2" end="2"/>
                                            </p:txEl>
                                          </p:spTgt>
                                        </p:tgtEl>
                                        <p:attrNameLst>
                                          <p:attrName>style.visibility</p:attrName>
                                        </p:attrNameLst>
                                      </p:cBhvr>
                                      <p:to>
                                        <p:strVal val="visible"/>
                                      </p:to>
                                    </p:set>
                                    <p:anim calcmode="lin" valueType="num">
                                      <p:cBhvr>
                                        <p:cTn id="29" dur="1000" fill="hold"/>
                                        <p:tgtEl>
                                          <p:spTgt spid="50">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50">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50">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50">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50" grpId="1"/>
    </p:bldLst>
  </p:timing>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5" name="Shape 115"/>
          <p:cNvSpPr/>
          <p:nvPr/>
        </p:nvSpPr>
        <p:spPr>
          <a:xfrm>
            <a:off x="914113" y="956310"/>
            <a:ext cx="11176574" cy="2176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spcBef>
                <a:spcPts val="700"/>
              </a:spcBef>
              <a:buClrTx/>
              <a:buSzTx/>
              <a:buFontTx/>
              <a:buNone/>
              <a:defRPr sz="1800">
                <a:solidFill>
                  <a:srgbClr val="000000"/>
                </a:solidFill>
              </a:defRPr>
            </a:pPr>
            <a:r>
              <a:rPr sz="7200">
                <a:solidFill>
                  <a:srgbClr val="4F4F4F"/>
                </a:solidFill>
                <a:latin typeface="+mj-lt"/>
                <a:ea typeface="+mj-ea"/>
                <a:cs typeface="+mj-cs"/>
                <a:sym typeface="ContenuBook-Display"/>
              </a:rPr>
              <a:t>The decisions needed </a:t>
            </a:r>
            <a:br>
              <a:rPr sz="7200">
                <a:solidFill>
                  <a:srgbClr val="4F4F4F"/>
                </a:solidFill>
                <a:latin typeface="+mj-lt"/>
                <a:ea typeface="+mj-ea"/>
                <a:cs typeface="+mj-cs"/>
                <a:sym typeface="ContenuBook-Display"/>
              </a:rPr>
            </a:br>
            <a:r>
              <a:rPr sz="7200">
                <a:solidFill>
                  <a:srgbClr val="4F4F4F"/>
                </a:solidFill>
                <a:latin typeface="+mj-lt"/>
                <a:ea typeface="+mj-ea"/>
                <a:cs typeface="+mj-cs"/>
                <a:sym typeface="ContenuBook-Display"/>
              </a:rPr>
              <a:t>for good letter fit</a:t>
            </a:r>
          </a:p>
        </p:txBody>
      </p:sp>
      <p:sp>
        <p:nvSpPr>
          <p:cNvPr id="116" name="Shape 116"/>
          <p:cNvSpPr/>
          <p:nvPr/>
        </p:nvSpPr>
        <p:spPr>
          <a:xfrm>
            <a:off x="973912" y="3466464"/>
            <a:ext cx="11056976" cy="487807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nSpc>
                <a:spcPts val="4200"/>
              </a:lnSpc>
              <a:spcBef>
                <a:spcPts val="1900"/>
              </a:spcBef>
              <a:buClrTx/>
              <a:buSzTx/>
              <a:buFontTx/>
              <a:buNone/>
              <a:defRPr sz="1800">
                <a:solidFill>
                  <a:srgbClr val="000000"/>
                </a:solidFill>
              </a:defRPr>
            </a:pPr>
            <a:r>
              <a:rPr b="1" sz="4200">
                <a:solidFill>
                  <a:srgbClr val="CFBBFF"/>
                </a:solidFill>
              </a:rPr>
              <a:t>If it is a text font:</a:t>
            </a:r>
            <a:r>
              <a:rPr sz="4200">
                <a:solidFill>
                  <a:srgbClr val="FFFFFF"/>
                </a:solidFill>
                <a:latin typeface="+mj-lt"/>
                <a:ea typeface="+mj-ea"/>
                <a:cs typeface="+mj-cs"/>
                <a:sym typeface="ContenuBook-Display"/>
              </a:rPr>
              <a:t> using it for display purposes will require a negative tracking value in your paragraph styles.</a:t>
            </a:r>
            <a:endParaRPr sz="4200">
              <a:solidFill>
                <a:srgbClr val="FFFFFF"/>
              </a:solidFill>
              <a:latin typeface="+mj-lt"/>
              <a:ea typeface="+mj-ea"/>
              <a:cs typeface="+mj-cs"/>
              <a:sym typeface="ContenuBook-Display"/>
            </a:endParaRPr>
          </a:p>
          <a:p>
            <a:pPr lvl="0">
              <a:lnSpc>
                <a:spcPts val="4200"/>
              </a:lnSpc>
              <a:spcBef>
                <a:spcPts val="1900"/>
              </a:spcBef>
              <a:buClrTx/>
              <a:buSzTx/>
              <a:buFontTx/>
              <a:buNone/>
              <a:defRPr sz="1800">
                <a:solidFill>
                  <a:srgbClr val="000000"/>
                </a:solidFill>
              </a:defRPr>
            </a:pPr>
            <a:r>
              <a:rPr b="1" sz="4200">
                <a:solidFill>
                  <a:srgbClr val="CFBBFF"/>
                </a:solidFill>
              </a:rPr>
              <a:t>If it is a display font:</a:t>
            </a:r>
            <a:r>
              <a:rPr sz="4200">
                <a:solidFill>
                  <a:srgbClr val="FFFFFF"/>
                </a:solidFill>
                <a:latin typeface="+mj-lt"/>
                <a:ea typeface="+mj-ea"/>
                <a:cs typeface="+mj-cs"/>
                <a:sym typeface="ContenuBook-Display"/>
              </a:rPr>
              <a:t> an increase in tracking will probably be necessary for text use (if text use is even possible with your display fonts).</a:t>
            </a:r>
            <a:endParaRPr sz="4200">
              <a:solidFill>
                <a:srgbClr val="FFFFFF"/>
              </a:solidFill>
              <a:latin typeface="+mj-lt"/>
              <a:ea typeface="+mj-ea"/>
              <a:cs typeface="+mj-cs"/>
              <a:sym typeface="ContenuBook-Display"/>
            </a:endParaRPr>
          </a:p>
          <a:p>
            <a:pPr lvl="0">
              <a:lnSpc>
                <a:spcPts val="4200"/>
              </a:lnSpc>
              <a:spcBef>
                <a:spcPts val="1900"/>
              </a:spcBef>
              <a:buClrTx/>
              <a:buSzTx/>
              <a:buFontTx/>
              <a:buNone/>
              <a:defRPr sz="1800">
                <a:solidFill>
                  <a:srgbClr val="000000"/>
                </a:solidFill>
              </a:defRPr>
            </a:pPr>
            <a:r>
              <a:rPr b="1" sz="4200">
                <a:solidFill>
                  <a:srgbClr val="CFBBFF"/>
                </a:solidFill>
              </a:rPr>
              <a:t>For caps &amp; small caps:</a:t>
            </a:r>
            <a:r>
              <a:rPr sz="4200">
                <a:solidFill>
                  <a:srgbClr val="FFFFFF"/>
                </a:solidFill>
                <a:latin typeface="+mj-lt"/>
                <a:ea typeface="+mj-ea"/>
                <a:cs typeface="+mj-cs"/>
                <a:sym typeface="ContenuBook-Display"/>
              </a:rPr>
              <a:t> increased spacing is required to aid readability—usually a bit more for the small caps.</a:t>
            </a:r>
          </a:p>
        </p:txBody>
      </p:sp>
    </p:spTree>
  </p:cSld>
  <p:clrMapOvr>
    <a:masterClrMapping/>
  </p:clrMapOvr>
  <p:transition spd="fast" advClick="1">
    <p:pull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32" presetID="23" grpId="1" fill="hold">
                                  <p:stCondLst>
                                    <p:cond delay="0"/>
                                  </p:stCondLst>
                                  <p:iterate type="el" backwards="0">
                                    <p:tmAbs val="0"/>
                                  </p:iterate>
                                  <p:childTnLst>
                                    <p:set>
                                      <p:cBhvr>
                                        <p:cTn id="6" fill="hold"/>
                                        <p:tgtEl>
                                          <p:spTgt spid="116">
                                            <p:bg/>
                                          </p:spTgt>
                                        </p:tgtEl>
                                        <p:attrNameLst>
                                          <p:attrName>style.visibility</p:attrName>
                                        </p:attrNameLst>
                                      </p:cBhvr>
                                      <p:to>
                                        <p:strVal val="visible"/>
                                      </p:to>
                                    </p:set>
                                    <p:anim calcmode="lin" valueType="num">
                                      <p:cBhvr>
                                        <p:cTn id="7" dur="2500" fill="hold"/>
                                        <p:tgtEl>
                                          <p:spTgt spid="116">
                                            <p:bg/>
                                          </p:spTgt>
                                        </p:tgtEl>
                                        <p:attrNameLst>
                                          <p:attrName>ppt_w</p:attrName>
                                        </p:attrNameLst>
                                      </p:cBhvr>
                                      <p:tavLst>
                                        <p:tav tm="0">
                                          <p:val>
                                            <p:fltVal val="0"/>
                                          </p:val>
                                        </p:tav>
                                        <p:tav tm="100000">
                                          <p:val>
                                            <p:strVal val="#ppt_w"/>
                                          </p:val>
                                        </p:tav>
                                      </p:tavLst>
                                    </p:anim>
                                    <p:anim calcmode="lin" valueType="num">
                                      <p:cBhvr>
                                        <p:cTn id="8" dur="2500" fill="hold"/>
                                        <p:tgtEl>
                                          <p:spTgt spid="116">
                                            <p:bg/>
                                          </p:spTgt>
                                        </p:tgtEl>
                                        <p:attrNameLst>
                                          <p:attrName>ppt_h</p:attrName>
                                        </p:attrNameLst>
                                      </p:cBhvr>
                                      <p:tavLst>
                                        <p:tav tm="0">
                                          <p:val>
                                            <p:fltVal val="0"/>
                                          </p:val>
                                        </p:tav>
                                        <p:tav tm="100000">
                                          <p:val>
                                            <p:strVal val="#ppt_h"/>
                                          </p:val>
                                        </p:tav>
                                      </p:tavLst>
                                    </p:anim>
                                  </p:childTnLst>
                                </p:cTn>
                              </p:par>
                              <p:par>
                                <p:cTn id="9" presetClass="entr" presetSubtype="32" presetID="23" grpId="1" fill="hold">
                                  <p:stCondLst>
                                    <p:cond delay="0"/>
                                  </p:stCondLst>
                                  <p:iterate type="el" backwards="0">
                                    <p:tmAbs val="0"/>
                                  </p:iterate>
                                  <p:childTnLst>
                                    <p:set>
                                      <p:cBhvr>
                                        <p:cTn id="10" fill="hold"/>
                                        <p:tgtEl>
                                          <p:spTgt spid="116">
                                            <p:txEl>
                                              <p:pRg st="0" end="0"/>
                                            </p:txEl>
                                          </p:spTgt>
                                        </p:tgtEl>
                                        <p:attrNameLst>
                                          <p:attrName>style.visibility</p:attrName>
                                        </p:attrNameLst>
                                      </p:cBhvr>
                                      <p:to>
                                        <p:strVal val="visible"/>
                                      </p:to>
                                    </p:set>
                                    <p:anim calcmode="lin" valueType="num">
                                      <p:cBhvr>
                                        <p:cTn id="11" dur="2500" fill="hold"/>
                                        <p:tgtEl>
                                          <p:spTgt spid="116">
                                            <p:txEl>
                                              <p:pRg st="0" end="0"/>
                                            </p:txEl>
                                          </p:spTgt>
                                        </p:tgtEl>
                                        <p:attrNameLst>
                                          <p:attrName>ppt_w</p:attrName>
                                        </p:attrNameLst>
                                      </p:cBhvr>
                                      <p:tavLst>
                                        <p:tav tm="0">
                                          <p:val>
                                            <p:fltVal val="0"/>
                                          </p:val>
                                        </p:tav>
                                        <p:tav tm="100000">
                                          <p:val>
                                            <p:strVal val="#ppt_w"/>
                                          </p:val>
                                        </p:tav>
                                      </p:tavLst>
                                    </p:anim>
                                    <p:anim calcmode="lin" valueType="num">
                                      <p:cBhvr>
                                        <p:cTn id="12" dur="2500" fill="hold"/>
                                        <p:tgtEl>
                                          <p:spTgt spid="11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nodeType="clickEffect" presetClass="entr" presetSubtype="32" presetID="23" grpId="1" fill="hold">
                                  <p:stCondLst>
                                    <p:cond delay="0"/>
                                  </p:stCondLst>
                                  <p:iterate type="el" backwards="0">
                                    <p:tmAbs val="0"/>
                                  </p:iterate>
                                  <p:childTnLst>
                                    <p:set>
                                      <p:cBhvr>
                                        <p:cTn id="16" fill="hold"/>
                                        <p:tgtEl>
                                          <p:spTgt spid="116">
                                            <p:txEl>
                                              <p:pRg st="1" end="1"/>
                                            </p:txEl>
                                          </p:spTgt>
                                        </p:tgtEl>
                                        <p:attrNameLst>
                                          <p:attrName>style.visibility</p:attrName>
                                        </p:attrNameLst>
                                      </p:cBhvr>
                                      <p:to>
                                        <p:strVal val="visible"/>
                                      </p:to>
                                    </p:set>
                                    <p:anim calcmode="lin" valueType="num">
                                      <p:cBhvr>
                                        <p:cTn id="17" dur="2500" fill="hold"/>
                                        <p:tgtEl>
                                          <p:spTgt spid="116">
                                            <p:txEl>
                                              <p:pRg st="1" end="1"/>
                                            </p:txEl>
                                          </p:spTgt>
                                        </p:tgtEl>
                                        <p:attrNameLst>
                                          <p:attrName>ppt_w</p:attrName>
                                        </p:attrNameLst>
                                      </p:cBhvr>
                                      <p:tavLst>
                                        <p:tav tm="0">
                                          <p:val>
                                            <p:fltVal val="0"/>
                                          </p:val>
                                        </p:tav>
                                        <p:tav tm="100000">
                                          <p:val>
                                            <p:strVal val="#ppt_w"/>
                                          </p:val>
                                        </p:tav>
                                      </p:tavLst>
                                    </p:anim>
                                    <p:anim calcmode="lin" valueType="num">
                                      <p:cBhvr>
                                        <p:cTn id="18" dur="2500" fill="hold"/>
                                        <p:tgtEl>
                                          <p:spTgt spid="11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nodeType="clickEffect" presetClass="entr" presetSubtype="32" presetID="23" grpId="1" fill="hold">
                                  <p:stCondLst>
                                    <p:cond delay="0"/>
                                  </p:stCondLst>
                                  <p:iterate type="el" backwards="0">
                                    <p:tmAbs val="0"/>
                                  </p:iterate>
                                  <p:childTnLst>
                                    <p:set>
                                      <p:cBhvr>
                                        <p:cTn id="22" fill="hold"/>
                                        <p:tgtEl>
                                          <p:spTgt spid="116">
                                            <p:txEl>
                                              <p:pRg st="2" end="2"/>
                                            </p:txEl>
                                          </p:spTgt>
                                        </p:tgtEl>
                                        <p:attrNameLst>
                                          <p:attrName>style.visibility</p:attrName>
                                        </p:attrNameLst>
                                      </p:cBhvr>
                                      <p:to>
                                        <p:strVal val="visible"/>
                                      </p:to>
                                    </p:set>
                                    <p:anim calcmode="lin" valueType="num">
                                      <p:cBhvr>
                                        <p:cTn id="23" dur="2500" fill="hold"/>
                                        <p:tgtEl>
                                          <p:spTgt spid="116">
                                            <p:txEl>
                                              <p:pRg st="2" end="2"/>
                                            </p:txEl>
                                          </p:spTgt>
                                        </p:tgtEl>
                                        <p:attrNameLst>
                                          <p:attrName>ppt_w</p:attrName>
                                        </p:attrNameLst>
                                      </p:cBhvr>
                                      <p:tavLst>
                                        <p:tav tm="0">
                                          <p:val>
                                            <p:fltVal val="0"/>
                                          </p:val>
                                        </p:tav>
                                        <p:tav tm="100000">
                                          <p:val>
                                            <p:strVal val="#ppt_w"/>
                                          </p:val>
                                        </p:tav>
                                      </p:tavLst>
                                    </p:anim>
                                    <p:anim calcmode="lin" valueType="num">
                                      <p:cBhvr>
                                        <p:cTn id="24" dur="2500" fill="hold"/>
                                        <p:tgtEl>
                                          <p:spTgt spid="116">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16" grpId="1"/>
    </p:bldLst>
  </p:timing>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8" name="Shape 118"/>
          <p:cNvSpPr/>
          <p:nvPr/>
        </p:nvSpPr>
        <p:spPr>
          <a:xfrm>
            <a:off x="1655334" y="3327399"/>
            <a:ext cx="9694132" cy="467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469900" indent="-469900">
              <a:lnSpc>
                <a:spcPts val="4200"/>
              </a:lnSpc>
              <a:spcBef>
                <a:spcPts val="1900"/>
              </a:spcBef>
              <a:buClr>
                <a:srgbClr val="EC594D"/>
              </a:buClr>
              <a:buSzPct val="98000"/>
              <a:buFontTx/>
              <a:buAutoNum type="arabicPeriod" startAt="1"/>
              <a:defRPr sz="1800">
                <a:solidFill>
                  <a:srgbClr val="000000"/>
                </a:solidFill>
              </a:defRPr>
            </a:pPr>
            <a:r>
              <a:rPr b="1" sz="4200">
                <a:solidFill>
                  <a:srgbClr val="B0D5C8"/>
                </a:solidFill>
              </a:rPr>
              <a:t>Those with perfectly vertical sides</a:t>
            </a:r>
            <a:endParaRPr b="1" sz="4200">
              <a:solidFill>
                <a:srgbClr val="B0D5C8"/>
              </a:solidFill>
            </a:endParaRPr>
          </a:p>
          <a:p>
            <a:pPr lvl="0" marL="469900" indent="-469900">
              <a:lnSpc>
                <a:spcPts val="4200"/>
              </a:lnSpc>
              <a:spcBef>
                <a:spcPts val="1900"/>
              </a:spcBef>
              <a:buClr>
                <a:srgbClr val="EC594D"/>
              </a:buClr>
              <a:buSzPct val="98000"/>
              <a:buFontTx/>
              <a:buAutoNum type="arabicPeriod" startAt="1"/>
              <a:defRPr sz="1800">
                <a:solidFill>
                  <a:srgbClr val="000000"/>
                </a:solidFill>
              </a:defRPr>
            </a:pPr>
            <a:r>
              <a:rPr b="1" sz="4200">
                <a:solidFill>
                  <a:srgbClr val="B0D5C8"/>
                </a:solidFill>
              </a:rPr>
              <a:t>Those with sloping sides</a:t>
            </a:r>
            <a:endParaRPr b="1" sz="4200">
              <a:solidFill>
                <a:srgbClr val="B0D5C8"/>
              </a:solidFill>
            </a:endParaRPr>
          </a:p>
          <a:p>
            <a:pPr lvl="0" marL="469900" indent="-469900">
              <a:lnSpc>
                <a:spcPts val="4200"/>
              </a:lnSpc>
              <a:spcBef>
                <a:spcPts val="1900"/>
              </a:spcBef>
              <a:buClr>
                <a:srgbClr val="EC594D"/>
              </a:buClr>
              <a:buSzPct val="98000"/>
              <a:buFontTx/>
              <a:buAutoNum type="arabicPeriod" startAt="1"/>
              <a:defRPr sz="1800">
                <a:solidFill>
                  <a:srgbClr val="000000"/>
                </a:solidFill>
              </a:defRPr>
            </a:pPr>
            <a:r>
              <a:rPr b="1" sz="4200">
                <a:solidFill>
                  <a:srgbClr val="B0D5C8"/>
                </a:solidFill>
              </a:rPr>
              <a:t>Those with curved sides</a:t>
            </a:r>
            <a:endParaRPr sz="4200">
              <a:solidFill>
                <a:srgbClr val="B0D5C8"/>
              </a:solidFill>
              <a:latin typeface="+mj-lt"/>
              <a:ea typeface="+mj-ea"/>
              <a:cs typeface="+mj-cs"/>
              <a:sym typeface="ContenuBook-Display"/>
            </a:endParaRPr>
          </a:p>
          <a:p>
            <a:pPr lvl="0" algn="just">
              <a:lnSpc>
                <a:spcPct val="100000"/>
              </a:lnSpc>
              <a:spcBef>
                <a:spcPts val="2000"/>
              </a:spcBef>
              <a:buClrTx/>
              <a:buSzTx/>
              <a:buFontTx/>
              <a:buNone/>
              <a:defRPr sz="1800">
                <a:solidFill>
                  <a:srgbClr val="000000"/>
                </a:solidFill>
              </a:defRPr>
            </a:pPr>
            <a:r>
              <a:rPr sz="3700">
                <a:solidFill>
                  <a:srgbClr val="FFFFFF"/>
                </a:solidFill>
                <a:latin typeface="+mj-lt"/>
                <a:ea typeface="+mj-ea"/>
                <a:cs typeface="+mj-cs"/>
                <a:sym typeface="ContenuBook-Display"/>
              </a:rPr>
              <a:t>The basic idea is that sloping or curved sides introduce additional white space and as a result need to be drawn closer to the edge—that is, that sidebearing needs to be reduced a skosh.</a:t>
            </a:r>
          </a:p>
        </p:txBody>
      </p:sp>
      <p:sp>
        <p:nvSpPr>
          <p:cNvPr id="119" name="Shape 119"/>
          <p:cNvSpPr/>
          <p:nvPr/>
        </p:nvSpPr>
        <p:spPr>
          <a:xfrm>
            <a:off x="914113" y="702310"/>
            <a:ext cx="11176574" cy="2176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pc="90" sz="7200">
                <a:latin typeface="+mj-lt"/>
                <a:ea typeface="+mj-ea"/>
                <a:cs typeface="+mj-cs"/>
                <a:sym typeface="ContenuBook-Display"/>
              </a:defRPr>
            </a:lvl1pPr>
          </a:lstStyle>
          <a:p>
            <a:pPr lvl="0">
              <a:defRPr spc="0" sz="1800">
                <a:solidFill>
                  <a:srgbClr val="000000"/>
                </a:solidFill>
              </a:defRPr>
            </a:pPr>
            <a:r>
              <a:rPr spc="90" sz="7200">
                <a:solidFill>
                  <a:srgbClr val="FFFFFF"/>
                </a:solidFill>
              </a:rPr>
              <a:t>To get started we first distinguish 3 types of glyphs</a:t>
            </a:r>
          </a:p>
        </p:txBody>
      </p:sp>
    </p:spTree>
  </p:cSld>
  <p:clrMapOvr>
    <a:masterClrMapping/>
  </p:clrMapOvr>
  <p:transition spd="slow" advClick="1">
    <p:dissolve/>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32" presetID="23" grpId="1" fill="hold">
                                  <p:stCondLst>
                                    <p:cond delay="0"/>
                                  </p:stCondLst>
                                  <p:iterate type="el" backwards="0">
                                    <p:tmAbs val="0"/>
                                  </p:iterate>
                                  <p:childTnLst>
                                    <p:set>
                                      <p:cBhvr>
                                        <p:cTn id="6" fill="hold"/>
                                        <p:tgtEl>
                                          <p:spTgt spid="118">
                                            <p:bg/>
                                          </p:spTgt>
                                        </p:tgtEl>
                                        <p:attrNameLst>
                                          <p:attrName>style.visibility</p:attrName>
                                        </p:attrNameLst>
                                      </p:cBhvr>
                                      <p:to>
                                        <p:strVal val="visible"/>
                                      </p:to>
                                    </p:set>
                                    <p:anim calcmode="lin" valueType="num">
                                      <p:cBhvr>
                                        <p:cTn id="7" dur="1000" fill="hold"/>
                                        <p:tgtEl>
                                          <p:spTgt spid="118">
                                            <p:bg/>
                                          </p:spTgt>
                                        </p:tgtEl>
                                        <p:attrNameLst>
                                          <p:attrName>ppt_w</p:attrName>
                                        </p:attrNameLst>
                                      </p:cBhvr>
                                      <p:tavLst>
                                        <p:tav tm="0">
                                          <p:val>
                                            <p:fltVal val="0"/>
                                          </p:val>
                                        </p:tav>
                                        <p:tav tm="100000">
                                          <p:val>
                                            <p:strVal val="#ppt_w"/>
                                          </p:val>
                                        </p:tav>
                                      </p:tavLst>
                                    </p:anim>
                                    <p:anim calcmode="lin" valueType="num">
                                      <p:cBhvr>
                                        <p:cTn id="8" dur="1000" fill="hold"/>
                                        <p:tgtEl>
                                          <p:spTgt spid="118">
                                            <p:bg/>
                                          </p:spTgt>
                                        </p:tgtEl>
                                        <p:attrNameLst>
                                          <p:attrName>ppt_h</p:attrName>
                                        </p:attrNameLst>
                                      </p:cBhvr>
                                      <p:tavLst>
                                        <p:tav tm="0">
                                          <p:val>
                                            <p:fltVal val="0"/>
                                          </p:val>
                                        </p:tav>
                                        <p:tav tm="100000">
                                          <p:val>
                                            <p:strVal val="#ppt_h"/>
                                          </p:val>
                                        </p:tav>
                                      </p:tavLst>
                                    </p:anim>
                                  </p:childTnLst>
                                </p:cTn>
                              </p:par>
                              <p:par>
                                <p:cTn id="9" presetClass="entr" presetSubtype="32" presetID="23" grpId="1" fill="hold">
                                  <p:stCondLst>
                                    <p:cond delay="0"/>
                                  </p:stCondLst>
                                  <p:iterate type="el" backwards="0">
                                    <p:tmAbs val="0"/>
                                  </p:iterate>
                                  <p:childTnLst>
                                    <p:set>
                                      <p:cBhvr>
                                        <p:cTn id="10" fill="hold"/>
                                        <p:tgtEl>
                                          <p:spTgt spid="118">
                                            <p:txEl>
                                              <p:pRg st="0" end="0"/>
                                            </p:txEl>
                                          </p:spTgt>
                                        </p:tgtEl>
                                        <p:attrNameLst>
                                          <p:attrName>style.visibility</p:attrName>
                                        </p:attrNameLst>
                                      </p:cBhvr>
                                      <p:to>
                                        <p:strVal val="visible"/>
                                      </p:to>
                                    </p:set>
                                    <p:anim calcmode="lin" valueType="num">
                                      <p:cBhvr>
                                        <p:cTn id="11" dur="1000" fill="hold"/>
                                        <p:tgtEl>
                                          <p:spTgt spid="118">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118">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nodeType="clickEffect" presetClass="entr" presetSubtype="32" presetID="23" grpId="1" fill="hold">
                                  <p:stCondLst>
                                    <p:cond delay="0"/>
                                  </p:stCondLst>
                                  <p:iterate type="el" backwards="0">
                                    <p:tmAbs val="0"/>
                                  </p:iterate>
                                  <p:childTnLst>
                                    <p:set>
                                      <p:cBhvr>
                                        <p:cTn id="16" fill="hold"/>
                                        <p:tgtEl>
                                          <p:spTgt spid="118">
                                            <p:txEl>
                                              <p:pRg st="1" end="1"/>
                                            </p:txEl>
                                          </p:spTgt>
                                        </p:tgtEl>
                                        <p:attrNameLst>
                                          <p:attrName>style.visibility</p:attrName>
                                        </p:attrNameLst>
                                      </p:cBhvr>
                                      <p:to>
                                        <p:strVal val="visible"/>
                                      </p:to>
                                    </p:set>
                                    <p:anim calcmode="lin" valueType="num">
                                      <p:cBhvr>
                                        <p:cTn id="17" dur="1000" fill="hold"/>
                                        <p:tgtEl>
                                          <p:spTgt spid="118">
                                            <p:txEl>
                                              <p:pRg st="1" end="1"/>
                                            </p:txEl>
                                          </p:spTgt>
                                        </p:tgtEl>
                                        <p:attrNameLst>
                                          <p:attrName>ppt_w</p:attrName>
                                        </p:attrNameLst>
                                      </p:cBhvr>
                                      <p:tavLst>
                                        <p:tav tm="0">
                                          <p:val>
                                            <p:fltVal val="0"/>
                                          </p:val>
                                        </p:tav>
                                        <p:tav tm="100000">
                                          <p:val>
                                            <p:strVal val="#ppt_w"/>
                                          </p:val>
                                        </p:tav>
                                      </p:tavLst>
                                    </p:anim>
                                    <p:anim calcmode="lin" valueType="num">
                                      <p:cBhvr>
                                        <p:cTn id="18" dur="1000" fill="hold"/>
                                        <p:tgtEl>
                                          <p:spTgt spid="118">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nodeType="clickEffect" presetClass="entr" presetSubtype="32" presetID="23" grpId="1" fill="hold">
                                  <p:stCondLst>
                                    <p:cond delay="0"/>
                                  </p:stCondLst>
                                  <p:iterate type="el" backwards="0">
                                    <p:tmAbs val="0"/>
                                  </p:iterate>
                                  <p:childTnLst>
                                    <p:set>
                                      <p:cBhvr>
                                        <p:cTn id="22" fill="hold"/>
                                        <p:tgtEl>
                                          <p:spTgt spid="118">
                                            <p:txEl>
                                              <p:pRg st="2" end="2"/>
                                            </p:txEl>
                                          </p:spTgt>
                                        </p:tgtEl>
                                        <p:attrNameLst>
                                          <p:attrName>style.visibility</p:attrName>
                                        </p:attrNameLst>
                                      </p:cBhvr>
                                      <p:to>
                                        <p:strVal val="visible"/>
                                      </p:to>
                                    </p:set>
                                    <p:anim calcmode="lin" valueType="num">
                                      <p:cBhvr>
                                        <p:cTn id="23" dur="1000" fill="hold"/>
                                        <p:tgtEl>
                                          <p:spTgt spid="118">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118">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nodeType="clickEffect" presetClass="entr" presetSubtype="32" presetID="23" grpId="1" fill="hold">
                                  <p:stCondLst>
                                    <p:cond delay="0"/>
                                  </p:stCondLst>
                                  <p:iterate type="el" backwards="0">
                                    <p:tmAbs val="0"/>
                                  </p:iterate>
                                  <p:childTnLst>
                                    <p:set>
                                      <p:cBhvr>
                                        <p:cTn id="28" fill="hold"/>
                                        <p:tgtEl>
                                          <p:spTgt spid="118">
                                            <p:txEl>
                                              <p:pRg st="3" end="3"/>
                                            </p:txEl>
                                          </p:spTgt>
                                        </p:tgtEl>
                                        <p:attrNameLst>
                                          <p:attrName>style.visibility</p:attrName>
                                        </p:attrNameLst>
                                      </p:cBhvr>
                                      <p:to>
                                        <p:strVal val="visible"/>
                                      </p:to>
                                    </p:set>
                                    <p:anim calcmode="lin" valueType="num">
                                      <p:cBhvr>
                                        <p:cTn id="29" dur="1000" fill="hold"/>
                                        <p:tgtEl>
                                          <p:spTgt spid="118">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118">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18" grpId="1"/>
    </p:bldLst>
  </p:timing>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nvSpPr>
        <p:spPr>
          <a:xfrm>
            <a:off x="914113" y="685800"/>
            <a:ext cx="11176574"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Many say start with HHOOHH</a:t>
            </a:r>
          </a:p>
        </p:txBody>
      </p:sp>
      <p:pic>
        <p:nvPicPr>
          <p:cNvPr id="122" name="HHHOOOHH.jpg"/>
          <p:cNvPicPr/>
          <p:nvPr/>
        </p:nvPicPr>
        <p:blipFill>
          <a:blip r:embed="rId2">
            <a:extLst/>
          </a:blip>
          <a:stretch>
            <a:fillRect/>
          </a:stretch>
        </p:blipFill>
        <p:spPr>
          <a:xfrm>
            <a:off x="1959484" y="1912878"/>
            <a:ext cx="9085832" cy="6807620"/>
          </a:xfrm>
          <a:prstGeom prst="rect">
            <a:avLst/>
          </a:prstGeom>
          <a:ln w="12700">
            <a:miter lim="400000"/>
          </a:ln>
        </p:spPr>
      </p:pic>
      <p:sp>
        <p:nvSpPr>
          <p:cNvPr id="123" name="Shape 123"/>
          <p:cNvSpPr/>
          <p:nvPr/>
        </p:nvSpPr>
        <p:spPr>
          <a:xfrm>
            <a:off x="2391959" y="8842676"/>
            <a:ext cx="8220882" cy="762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lnSpc>
                <a:spcPct val="100000"/>
              </a:lnSpc>
              <a:spcBef>
                <a:spcPts val="0"/>
              </a:spcBef>
              <a:buClrTx/>
              <a:buSzTx/>
              <a:buFontTx/>
              <a:buNone/>
              <a:defRPr spc="53" sz="4300">
                <a:latin typeface="+mj-lt"/>
                <a:ea typeface="+mj-ea"/>
                <a:cs typeface="+mj-cs"/>
                <a:sym typeface="ContenuBook-Display"/>
              </a:defRPr>
            </a:lvl1pPr>
          </a:lstStyle>
          <a:p>
            <a:pPr lvl="0">
              <a:defRPr spc="0" sz="1800">
                <a:solidFill>
                  <a:srgbClr val="000000"/>
                </a:solidFill>
              </a:defRPr>
            </a:pPr>
            <a:r>
              <a:rPr spc="53" sz="4300">
                <a:solidFill>
                  <a:srgbClr val="FFFFFF"/>
                </a:solidFill>
              </a:rPr>
              <a:t>But as you can see, it’s not that simple!</a:t>
            </a:r>
          </a:p>
        </p:txBody>
      </p:sp>
    </p:spTree>
  </p:cSld>
  <p:clrMapOvr>
    <a:masterClrMapping/>
  </p:clrMapOvr>
  <p:transition spd="fast" advClick="1">
    <p:pull dir="l"/>
  </p:transition>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 name="Shape 125"/>
          <p:cNvSpPr/>
          <p:nvPr/>
        </p:nvSpPr>
        <p:spPr>
          <a:xfrm>
            <a:off x="914113" y="939800"/>
            <a:ext cx="11176574"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Stephen Moye &amp; Walter Tracy</a:t>
            </a:r>
          </a:p>
        </p:txBody>
      </p:sp>
      <p:sp>
        <p:nvSpPr>
          <p:cNvPr id="126" name="Shape 126"/>
          <p:cNvSpPr/>
          <p:nvPr/>
        </p:nvSpPr>
        <p:spPr>
          <a:xfrm>
            <a:off x="1472955" y="1981200"/>
            <a:ext cx="10058890" cy="147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lnSpc>
                <a:spcPct val="100000"/>
              </a:lnSpc>
              <a:spcBef>
                <a:spcPts val="2000"/>
              </a:spcBef>
              <a:buClrTx/>
              <a:buSzTx/>
              <a:buFontTx/>
              <a:buNone/>
              <a:defRPr sz="3700">
                <a:latin typeface="+mj-lt"/>
                <a:ea typeface="+mj-ea"/>
                <a:cs typeface="+mj-cs"/>
                <a:sym typeface="ContenuBook-Display"/>
              </a:defRPr>
            </a:lvl1pPr>
          </a:lstStyle>
          <a:p>
            <a:pPr lvl="0">
              <a:defRPr sz="1800">
                <a:solidFill>
                  <a:srgbClr val="000000"/>
                </a:solidFill>
              </a:defRPr>
            </a:pPr>
            <a:r>
              <a:rPr sz="3700">
                <a:solidFill>
                  <a:srgbClr val="FFFFFF"/>
                </a:solidFill>
              </a:rPr>
              <a:t>came up with the following five measurements:</a:t>
            </a:r>
            <a:endParaRPr sz="3700">
              <a:solidFill>
                <a:srgbClr val="FFFFFF"/>
              </a:solidFill>
            </a:endParaRPr>
          </a:p>
        </p:txBody>
      </p:sp>
      <p:graphicFrame>
        <p:nvGraphicFramePr>
          <p:cNvPr id="127" name="Table 127"/>
          <p:cNvGraphicFramePr/>
          <p:nvPr/>
        </p:nvGraphicFramePr>
        <p:xfrm>
          <a:off x="2222500" y="3251834"/>
          <a:ext cx="8203853" cy="5654190"/>
        </p:xfrm>
        <a:graphic xmlns:a="http://schemas.openxmlformats.org/drawingml/2006/main">
          <a:graphicData uri="http://schemas.openxmlformats.org/drawingml/2006/table">
            <a:tbl>
              <a:tblPr firstCol="0" firstRow="1" lastCol="0" lastRow="0" bandCol="0" bandRow="1" rtl="0">
                <a:tableStyleId>{C7B018BB-80A7-4F77-B60F-C8B233D01FF8}</a:tableStyleId>
              </a:tblPr>
              <a:tblGrid>
                <a:gridCol w="1156163"/>
                <a:gridCol w="5093004"/>
                <a:gridCol w="1941985"/>
              </a:tblGrid>
              <a:tr h="493587">
                <a:tc>
                  <a:txBody>
                    <a:bodyPr/>
                    <a:lstStyle/>
                    <a:p>
                      <a:pPr lvl="0" algn="ctr" defTabSz="914400">
                        <a:lnSpc>
                          <a:spcPct val="100000"/>
                        </a:lnSpc>
                        <a:spcBef>
                          <a:spcPts val="0"/>
                        </a:spcBef>
                        <a:defRPr>
                          <a:solidFill>
                            <a:srgbClr val="000000"/>
                          </a:solidFill>
                        </a:defRPr>
                      </a:pPr>
                      <a:r>
                        <a:rPr>
                          <a:solidFill>
                            <a:srgbClr val="FFFFFF"/>
                          </a:solidFill>
                          <a:latin typeface="+mn-lt"/>
                          <a:ea typeface="+mn-ea"/>
                          <a:cs typeface="+mn-cs"/>
                        </a:rPr>
                        <a:t>#</a:t>
                      </a:r>
                    </a:p>
                  </a:txBody>
                  <a:tcPr marL="50800" marR="50800" marT="50800" marB="50800" anchor="ctr" anchorCtr="0" horzOverflow="overflow">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a:solidFill>
                            <a:srgbClr val="FFFFFF"/>
                          </a:solidFill>
                          <a:latin typeface="+mn-lt"/>
                          <a:ea typeface="+mn-ea"/>
                          <a:cs typeface="+mn-cs"/>
                        </a:rPr>
                        <a:t>DESCRIPTION</a:t>
                      </a:r>
                    </a:p>
                  </a:txBody>
                  <a:tcPr marL="50800" marR="50800" marT="50800" marB="50800" anchor="ctr" anchorCtr="0" horzOverflow="overflow">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a:solidFill>
                            <a:srgbClr val="FFFFFF"/>
                          </a:solidFill>
                          <a:latin typeface="+mn-lt"/>
                          <a:ea typeface="+mn-ea"/>
                          <a:cs typeface="+mn-cs"/>
                        </a:rPr>
                        <a:t>SAMPLE AMOUNT</a:t>
                      </a:r>
                    </a:p>
                  </a:txBody>
                  <a:tcPr marL="50800" marR="50800" marT="50800" marB="50800" anchor="ctr" anchorCtr="0" horzOverflow="overflow">
                    <a:lnB w="12700">
                      <a:solidFill>
                        <a:srgbClr val="000000"/>
                      </a:solidFill>
                      <a:miter lim="400000"/>
                    </a:lnB>
                  </a:tcPr>
                </a:tc>
              </a:tr>
              <a:tr h="1029580">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1=</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Sidebearing of H</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90</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r>
              <a:tr h="1029580">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2=</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A little less than H</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70</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r>
              <a:tr h="1029580">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3=</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Half sidebearing of H</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45</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r>
              <a:tr h="1029580">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4=</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Sidebearing of O</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30</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r>
              <a:tr h="1029580">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5=</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Minimum Sidebearing</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lvl="0" algn="ctr" defTabSz="914400">
                        <a:lnSpc>
                          <a:spcPct val="100000"/>
                        </a:lnSpc>
                        <a:spcBef>
                          <a:spcPts val="0"/>
                        </a:spcBef>
                        <a:defRPr>
                          <a:solidFill>
                            <a:srgbClr val="000000"/>
                          </a:solidFill>
                        </a:defRPr>
                      </a:pPr>
                      <a:r>
                        <a:rPr sz="5500">
                          <a:solidFill>
                            <a:srgbClr val="FFFFFF"/>
                          </a:solidFill>
                          <a:latin typeface="+mn-lt"/>
                          <a:ea typeface="+mn-ea"/>
                          <a:cs typeface="+mn-cs"/>
                        </a:rPr>
                        <a:t>15</a:t>
                      </a:r>
                    </a:p>
                  </a:txBody>
                  <a:tcPr marL="50800" marR="50800" marT="50800" marB="50800" anchor="ctr" anchorCtr="0"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r>
            </a:tbl>
          </a:graphicData>
        </a:graphic>
      </p:graphicFrame>
      <p:sp>
        <p:nvSpPr>
          <p:cNvPr id="128" name="Shape 128"/>
          <p:cNvSpPr/>
          <p:nvPr/>
        </p:nvSpPr>
        <p:spPr>
          <a:xfrm>
            <a:off x="4597400" y="3504564"/>
            <a:ext cx="127000" cy="86614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just" defTabSz="457200">
              <a:lnSpc>
                <a:spcPct val="115000"/>
              </a:lnSpc>
              <a:spcBef>
                <a:spcPts val="700"/>
              </a:spcBef>
              <a:buClrTx/>
              <a:buSzTx/>
              <a:buFontTx/>
              <a:buNone/>
              <a:defRPr sz="1800">
                <a:solidFill>
                  <a:srgbClr val="000000"/>
                </a:solidFill>
              </a:defRPr>
            </a:pPr>
            <a:endParaRPr sz="1200">
              <a:latin typeface="+mj-lt"/>
              <a:ea typeface="+mj-ea"/>
              <a:cs typeface="+mj-cs"/>
              <a:sym typeface="ContenuBook-Display"/>
            </a:endParaRPr>
          </a:p>
          <a:p>
            <a:pPr lvl="0" algn="just" defTabSz="457200">
              <a:lnSpc>
                <a:spcPct val="115000"/>
              </a:lnSpc>
              <a:spcBef>
                <a:spcPts val="700"/>
              </a:spcBef>
              <a:buClrTx/>
              <a:buSzTx/>
              <a:buFontTx/>
              <a:buNone/>
              <a:defRPr sz="1800">
                <a:solidFill>
                  <a:srgbClr val="000000"/>
                </a:solidFill>
              </a:defRPr>
            </a:pPr>
            <a:endParaRPr sz="1200">
              <a:latin typeface="+mj-lt"/>
              <a:ea typeface="+mj-ea"/>
              <a:cs typeface="+mj-cs"/>
              <a:sym typeface="ContenuBook-Display"/>
            </a:endParaRPr>
          </a:p>
        </p:txBody>
      </p:sp>
    </p:spTree>
  </p:cSld>
  <p:clrMapOvr>
    <a:masterClrMapping/>
  </p:clrMapOvr>
  <p:transition spd="slow" advClick="1">
    <p:newsflash/>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0" name="Shape 130"/>
          <p:cNvSpPr/>
          <p:nvPr/>
        </p:nvSpPr>
        <p:spPr>
          <a:xfrm>
            <a:off x="986662" y="901699"/>
            <a:ext cx="6077986" cy="762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lnSpc>
                <a:spcPct val="100000"/>
              </a:lnSpc>
              <a:spcBef>
                <a:spcPts val="0"/>
              </a:spcBef>
              <a:buClrTx/>
              <a:buSzTx/>
              <a:buFontTx/>
              <a:buNone/>
              <a:defRPr spc="53" sz="4300">
                <a:latin typeface="+mj-lt"/>
                <a:ea typeface="+mj-ea"/>
                <a:cs typeface="+mj-cs"/>
                <a:sym typeface="ContenuBook-Display"/>
              </a:defRPr>
            </a:lvl1pPr>
          </a:lstStyle>
          <a:p>
            <a:pPr lvl="0">
              <a:defRPr spc="0" sz="1800">
                <a:solidFill>
                  <a:srgbClr val="000000"/>
                </a:solidFill>
              </a:defRPr>
            </a:pPr>
            <a:r>
              <a:rPr spc="53" sz="4300">
                <a:solidFill>
                  <a:srgbClr val="FFFFFF"/>
                </a:solidFill>
              </a:rPr>
              <a:t>Where do we measure from?</a:t>
            </a:r>
          </a:p>
        </p:txBody>
      </p:sp>
      <p:sp>
        <p:nvSpPr>
          <p:cNvPr id="131" name="Shape 131"/>
          <p:cNvSpPr/>
          <p:nvPr/>
        </p:nvSpPr>
        <p:spPr>
          <a:xfrm>
            <a:off x="1655334" y="1968499"/>
            <a:ext cx="9694132" cy="680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469900" indent="-469900">
              <a:lnSpc>
                <a:spcPts val="4200"/>
              </a:lnSpc>
              <a:spcBef>
                <a:spcPts val="1900"/>
              </a:spcBef>
              <a:buClr>
                <a:srgbClr val="EC594D"/>
              </a:buClr>
              <a:buSzPct val="98000"/>
              <a:buFontTx/>
              <a:buAutoNum type="arabicPeriod" startAt="1"/>
              <a:defRPr sz="1800">
                <a:solidFill>
                  <a:srgbClr val="000000"/>
                </a:solidFill>
              </a:defRPr>
            </a:pPr>
            <a:r>
              <a:rPr b="1" sz="4200">
                <a:solidFill>
                  <a:srgbClr val="B0D5C8"/>
                </a:solidFill>
              </a:rPr>
              <a:t>The H is measured from the stem without the serifs</a:t>
            </a:r>
            <a:endParaRPr b="1" sz="4200">
              <a:solidFill>
                <a:srgbClr val="B0D5C8"/>
              </a:solidFill>
            </a:endParaRPr>
          </a:p>
          <a:p>
            <a:pPr lvl="0" marL="469900" indent="-469900">
              <a:lnSpc>
                <a:spcPts val="4200"/>
              </a:lnSpc>
              <a:spcBef>
                <a:spcPts val="1900"/>
              </a:spcBef>
              <a:buClr>
                <a:srgbClr val="EC594D"/>
              </a:buClr>
              <a:buSzPct val="98000"/>
              <a:buFontTx/>
              <a:buAutoNum type="arabicPeriod" startAt="1"/>
              <a:defRPr sz="1800">
                <a:solidFill>
                  <a:srgbClr val="000000"/>
                </a:solidFill>
              </a:defRPr>
            </a:pPr>
            <a:r>
              <a:rPr b="1" sz="4200">
                <a:solidFill>
                  <a:srgbClr val="B0D5C8"/>
                </a:solidFill>
              </a:rPr>
              <a:t>The sloping sides are measured from the end of the serif</a:t>
            </a:r>
            <a:endParaRPr b="1" sz="4200">
              <a:solidFill>
                <a:srgbClr val="B0D5C8"/>
              </a:solidFill>
            </a:endParaRPr>
          </a:p>
          <a:p>
            <a:pPr lvl="0" marL="469900" indent="-469900">
              <a:lnSpc>
                <a:spcPts val="4200"/>
              </a:lnSpc>
              <a:spcBef>
                <a:spcPts val="1900"/>
              </a:spcBef>
              <a:buClr>
                <a:srgbClr val="EC594D"/>
              </a:buClr>
              <a:buSzPct val="98000"/>
              <a:buFontTx/>
              <a:buAutoNum type="arabicPeriod" startAt="1"/>
              <a:defRPr sz="1800">
                <a:solidFill>
                  <a:srgbClr val="000000"/>
                </a:solidFill>
              </a:defRPr>
            </a:pPr>
            <a:r>
              <a:rPr b="1" sz="4200">
                <a:solidFill>
                  <a:srgbClr val="B0D5C8"/>
                </a:solidFill>
              </a:rPr>
              <a:t>Those with curved sides are measured from the extrema </a:t>
            </a:r>
            <a:r>
              <a:rPr spc="-126" sz="4200">
                <a:solidFill>
                  <a:srgbClr val="FFEAA9"/>
                </a:solidFill>
                <a:latin typeface="+mj-lt"/>
                <a:ea typeface="+mj-ea"/>
                <a:cs typeface="+mj-cs"/>
                <a:sym typeface="ContenuBook-Display"/>
              </a:rPr>
              <a:t>The vertical tangent of the furthest left and right curves.</a:t>
            </a:r>
            <a:endParaRPr sz="4200">
              <a:solidFill>
                <a:srgbClr val="B0D5C8"/>
              </a:solidFill>
              <a:latin typeface="+mj-lt"/>
              <a:ea typeface="+mj-ea"/>
              <a:cs typeface="+mj-cs"/>
              <a:sym typeface="ContenuBook-Display"/>
            </a:endParaRPr>
          </a:p>
          <a:p>
            <a:pPr lvl="0" algn="just">
              <a:lnSpc>
                <a:spcPct val="100000"/>
              </a:lnSpc>
              <a:spcBef>
                <a:spcPts val="2000"/>
              </a:spcBef>
              <a:buClrTx/>
              <a:buSzTx/>
              <a:buFontTx/>
              <a:buNone/>
              <a:defRPr sz="1800">
                <a:solidFill>
                  <a:srgbClr val="000000"/>
                </a:solidFill>
              </a:defRPr>
            </a:pPr>
            <a:r>
              <a:rPr sz="3700">
                <a:solidFill>
                  <a:srgbClr val="FFFFFF"/>
                </a:solidFill>
                <a:latin typeface="+mj-lt"/>
                <a:ea typeface="+mj-ea"/>
                <a:cs typeface="+mj-cs"/>
                <a:sym typeface="ContenuBook-Display"/>
              </a:rPr>
              <a:t>These five basic measurements seem to cover most of what we need. More than that, we can quickly train ourselves to think in terms of these measurements as we add letterspacing.</a:t>
            </a:r>
          </a:p>
        </p:txBody>
      </p:sp>
    </p:spTree>
  </p:cSld>
  <p:clrMapOvr>
    <a:masterClrMapping/>
  </p:clrMapOvr>
  <p:transition spd="fast" advClick="1">
    <p:pull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32" presetID="23" grpId="1" fill="hold">
                                  <p:stCondLst>
                                    <p:cond delay="0"/>
                                  </p:stCondLst>
                                  <p:iterate type="el" backwards="0">
                                    <p:tmAbs val="0"/>
                                  </p:iterate>
                                  <p:childTnLst>
                                    <p:set>
                                      <p:cBhvr>
                                        <p:cTn id="6" fill="hold"/>
                                        <p:tgtEl>
                                          <p:spTgt spid="131">
                                            <p:bg/>
                                          </p:spTgt>
                                        </p:tgtEl>
                                        <p:attrNameLst>
                                          <p:attrName>style.visibility</p:attrName>
                                        </p:attrNameLst>
                                      </p:cBhvr>
                                      <p:to>
                                        <p:strVal val="visible"/>
                                      </p:to>
                                    </p:set>
                                    <p:anim calcmode="lin" valueType="num">
                                      <p:cBhvr>
                                        <p:cTn id="7" dur="1000" fill="hold"/>
                                        <p:tgtEl>
                                          <p:spTgt spid="131">
                                            <p:bg/>
                                          </p:spTgt>
                                        </p:tgtEl>
                                        <p:attrNameLst>
                                          <p:attrName>ppt_w</p:attrName>
                                        </p:attrNameLst>
                                      </p:cBhvr>
                                      <p:tavLst>
                                        <p:tav tm="0">
                                          <p:val>
                                            <p:fltVal val="0"/>
                                          </p:val>
                                        </p:tav>
                                        <p:tav tm="100000">
                                          <p:val>
                                            <p:strVal val="#ppt_w"/>
                                          </p:val>
                                        </p:tav>
                                      </p:tavLst>
                                    </p:anim>
                                    <p:anim calcmode="lin" valueType="num">
                                      <p:cBhvr>
                                        <p:cTn id="8" dur="1000" fill="hold"/>
                                        <p:tgtEl>
                                          <p:spTgt spid="131">
                                            <p:bg/>
                                          </p:spTgt>
                                        </p:tgtEl>
                                        <p:attrNameLst>
                                          <p:attrName>ppt_h</p:attrName>
                                        </p:attrNameLst>
                                      </p:cBhvr>
                                      <p:tavLst>
                                        <p:tav tm="0">
                                          <p:val>
                                            <p:fltVal val="0"/>
                                          </p:val>
                                        </p:tav>
                                        <p:tav tm="100000">
                                          <p:val>
                                            <p:strVal val="#ppt_h"/>
                                          </p:val>
                                        </p:tav>
                                      </p:tavLst>
                                    </p:anim>
                                  </p:childTnLst>
                                </p:cTn>
                              </p:par>
                              <p:par>
                                <p:cTn id="9" presetClass="entr" presetSubtype="32" presetID="23" grpId="1" fill="hold">
                                  <p:stCondLst>
                                    <p:cond delay="0"/>
                                  </p:stCondLst>
                                  <p:iterate type="el" backwards="0">
                                    <p:tmAbs val="0"/>
                                  </p:iterate>
                                  <p:childTnLst>
                                    <p:set>
                                      <p:cBhvr>
                                        <p:cTn id="10" fill="hold"/>
                                        <p:tgtEl>
                                          <p:spTgt spid="131">
                                            <p:txEl>
                                              <p:pRg st="0" end="0"/>
                                            </p:txEl>
                                          </p:spTgt>
                                        </p:tgtEl>
                                        <p:attrNameLst>
                                          <p:attrName>style.visibility</p:attrName>
                                        </p:attrNameLst>
                                      </p:cBhvr>
                                      <p:to>
                                        <p:strVal val="visible"/>
                                      </p:to>
                                    </p:set>
                                    <p:anim calcmode="lin" valueType="num">
                                      <p:cBhvr>
                                        <p:cTn id="11" dur="10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13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nodeType="clickEffect" presetClass="entr" presetSubtype="32" presetID="23" grpId="1" fill="hold">
                                  <p:stCondLst>
                                    <p:cond delay="0"/>
                                  </p:stCondLst>
                                  <p:iterate type="el" backwards="0">
                                    <p:tmAbs val="0"/>
                                  </p:iterate>
                                  <p:childTnLst>
                                    <p:set>
                                      <p:cBhvr>
                                        <p:cTn id="16" fill="hold"/>
                                        <p:tgtEl>
                                          <p:spTgt spid="131">
                                            <p:txEl>
                                              <p:pRg st="1" end="1"/>
                                            </p:txEl>
                                          </p:spTgt>
                                        </p:tgtEl>
                                        <p:attrNameLst>
                                          <p:attrName>style.visibility</p:attrName>
                                        </p:attrNameLst>
                                      </p:cBhvr>
                                      <p:to>
                                        <p:strVal val="visible"/>
                                      </p:to>
                                    </p:set>
                                    <p:anim calcmode="lin" valueType="num">
                                      <p:cBhvr>
                                        <p:cTn id="17" dur="1000" fill="hold"/>
                                        <p:tgtEl>
                                          <p:spTgt spid="131">
                                            <p:txEl>
                                              <p:pRg st="1" end="1"/>
                                            </p:txEl>
                                          </p:spTgt>
                                        </p:tgtEl>
                                        <p:attrNameLst>
                                          <p:attrName>ppt_w</p:attrName>
                                        </p:attrNameLst>
                                      </p:cBhvr>
                                      <p:tavLst>
                                        <p:tav tm="0">
                                          <p:val>
                                            <p:fltVal val="0"/>
                                          </p:val>
                                        </p:tav>
                                        <p:tav tm="100000">
                                          <p:val>
                                            <p:strVal val="#ppt_w"/>
                                          </p:val>
                                        </p:tav>
                                      </p:tavLst>
                                    </p:anim>
                                    <p:anim calcmode="lin" valueType="num">
                                      <p:cBhvr>
                                        <p:cTn id="18" dur="1000" fill="hold"/>
                                        <p:tgtEl>
                                          <p:spTgt spid="13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nodeType="clickEffect" presetClass="entr" presetSubtype="32" presetID="23" grpId="1" fill="hold">
                                  <p:stCondLst>
                                    <p:cond delay="0"/>
                                  </p:stCondLst>
                                  <p:iterate type="el" backwards="0">
                                    <p:tmAbs val="0"/>
                                  </p:iterate>
                                  <p:childTnLst>
                                    <p:set>
                                      <p:cBhvr>
                                        <p:cTn id="22" fill="hold"/>
                                        <p:tgtEl>
                                          <p:spTgt spid="131">
                                            <p:txEl>
                                              <p:pRg st="2" end="2"/>
                                            </p:txEl>
                                          </p:spTgt>
                                        </p:tgtEl>
                                        <p:attrNameLst>
                                          <p:attrName>style.visibility</p:attrName>
                                        </p:attrNameLst>
                                      </p:cBhvr>
                                      <p:to>
                                        <p:strVal val="visible"/>
                                      </p:to>
                                    </p:set>
                                    <p:anim calcmode="lin" valueType="num">
                                      <p:cBhvr>
                                        <p:cTn id="23" dur="1000" fill="hold"/>
                                        <p:tgtEl>
                                          <p:spTgt spid="131">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13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nodeType="clickEffect" presetClass="entr" presetSubtype="32" presetID="23" grpId="1" fill="hold">
                                  <p:stCondLst>
                                    <p:cond delay="0"/>
                                  </p:stCondLst>
                                  <p:iterate type="el" backwards="0">
                                    <p:tmAbs val="0"/>
                                  </p:iterate>
                                  <p:childTnLst>
                                    <p:set>
                                      <p:cBhvr>
                                        <p:cTn id="28" fill="hold"/>
                                        <p:tgtEl>
                                          <p:spTgt spid="131">
                                            <p:txEl>
                                              <p:pRg st="3" end="3"/>
                                            </p:txEl>
                                          </p:spTgt>
                                        </p:tgtEl>
                                        <p:attrNameLst>
                                          <p:attrName>style.visibility</p:attrName>
                                        </p:attrNameLst>
                                      </p:cBhvr>
                                      <p:to>
                                        <p:strVal val="visible"/>
                                      </p:to>
                                    </p:set>
                                    <p:anim calcmode="lin" valueType="num">
                                      <p:cBhvr>
                                        <p:cTn id="29" dur="1000" fill="hold"/>
                                        <p:tgtEl>
                                          <p:spTgt spid="131">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131">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31" grpId="1"/>
    </p:bldLst>
  </p:timing>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133"/>
          <p:cNvSpPr/>
          <p:nvPr/>
        </p:nvSpPr>
        <p:spPr>
          <a:xfrm>
            <a:off x="1006049" y="939800"/>
            <a:ext cx="10992702"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It works out like this:</a:t>
            </a:r>
          </a:p>
        </p:txBody>
      </p:sp>
      <p:pic>
        <p:nvPicPr>
          <p:cNvPr id="134" name="SideTypes10.jpg"/>
          <p:cNvPicPr/>
          <p:nvPr/>
        </p:nvPicPr>
        <p:blipFill>
          <a:blip r:embed="rId2">
            <a:extLst/>
          </a:blip>
          <a:stretch>
            <a:fillRect/>
          </a:stretch>
        </p:blipFill>
        <p:spPr>
          <a:xfrm>
            <a:off x="1006049" y="2403030"/>
            <a:ext cx="10992702" cy="6056033"/>
          </a:xfrm>
          <a:prstGeom prst="rect">
            <a:avLst/>
          </a:prstGeom>
          <a:ln w="12700">
            <a:miter lim="400000"/>
          </a:ln>
        </p:spPr>
      </p:pic>
      <p:sp>
        <p:nvSpPr>
          <p:cNvPr id="135" name="Shape 135"/>
          <p:cNvSpPr/>
          <p:nvPr/>
        </p:nvSpPr>
        <p:spPr>
          <a:xfrm>
            <a:off x="1006049" y="8623299"/>
            <a:ext cx="10992702" cy="762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lnSpc>
                <a:spcPct val="100000"/>
              </a:lnSpc>
              <a:spcBef>
                <a:spcPts val="0"/>
              </a:spcBef>
              <a:buClrTx/>
              <a:buSzTx/>
              <a:buFontTx/>
              <a:buNone/>
              <a:defRPr spc="53" sz="4300">
                <a:latin typeface="+mj-lt"/>
                <a:ea typeface="+mj-ea"/>
                <a:cs typeface="+mj-cs"/>
                <a:sym typeface="ContenuBook-Display"/>
              </a:defRPr>
            </a:lvl1pPr>
          </a:lstStyle>
          <a:p>
            <a:pPr lvl="0">
              <a:defRPr spc="0" sz="1800">
                <a:solidFill>
                  <a:srgbClr val="000000"/>
                </a:solidFill>
              </a:defRPr>
            </a:pPr>
            <a:r>
              <a:rPr spc="53" sz="4300">
                <a:solidFill>
                  <a:srgbClr val="FFFFFF"/>
                </a:solidFill>
              </a:rPr>
              <a:t>I know it’s not mathematically perfect, but it works!</a:t>
            </a:r>
          </a:p>
        </p:txBody>
      </p:sp>
    </p:spTree>
  </p:cSld>
  <p:clrMapOvr>
    <a:masterClrMapping/>
  </p:clrMapOvr>
  <p:transition spd="fast" advClick="1">
    <p:pull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 name="Shape 137"/>
          <p:cNvSpPr/>
          <p:nvPr/>
        </p:nvSpPr>
        <p:spPr>
          <a:xfrm>
            <a:off x="1006049" y="812800"/>
            <a:ext cx="10992702"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For the capital letters:</a:t>
            </a:r>
          </a:p>
        </p:txBody>
      </p:sp>
      <p:sp>
        <p:nvSpPr>
          <p:cNvPr id="138" name="Shape 138"/>
          <p:cNvSpPr/>
          <p:nvPr/>
        </p:nvSpPr>
        <p:spPr>
          <a:xfrm>
            <a:off x="1006049" y="8467407"/>
            <a:ext cx="10992702" cy="117538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ctr">
              <a:lnSpc>
                <a:spcPts val="4100"/>
              </a:lnSpc>
              <a:spcBef>
                <a:spcPts val="0"/>
              </a:spcBef>
              <a:buClrTx/>
              <a:buSzTx/>
              <a:buFontTx/>
              <a:buNone/>
              <a:defRPr sz="1800">
                <a:solidFill>
                  <a:srgbClr val="000000"/>
                </a:solidFill>
              </a:defRPr>
            </a:pPr>
            <a:r>
              <a:rPr spc="53" sz="4300">
                <a:solidFill>
                  <a:srgbClr val="FFFFFF"/>
                </a:solidFill>
                <a:latin typeface="+mj-lt"/>
                <a:ea typeface="+mj-ea"/>
                <a:cs typeface="+mj-cs"/>
                <a:sym typeface="ContenuBook-Display"/>
              </a:rPr>
              <a:t>J is adjusted by the vertical stem [max both sides];</a:t>
            </a:r>
            <a:br>
              <a:rPr spc="53" sz="4300">
                <a:solidFill>
                  <a:srgbClr val="FFFFFF"/>
                </a:solidFill>
                <a:latin typeface="+mj-lt"/>
                <a:ea typeface="+mj-ea"/>
                <a:cs typeface="+mj-cs"/>
                <a:sym typeface="ContenuBook-Display"/>
              </a:rPr>
            </a:br>
            <a:r>
              <a:rPr spc="53" sz="4300">
                <a:solidFill>
                  <a:srgbClr val="FFFFFF"/>
                </a:solidFill>
                <a:latin typeface="+mj-lt"/>
                <a:ea typeface="+mj-ea"/>
                <a:cs typeface="+mj-cs"/>
                <a:sym typeface="ContenuBook-Display"/>
              </a:rPr>
              <a:t>H is the same as I; O is the same as Q</a:t>
            </a:r>
          </a:p>
        </p:txBody>
      </p:sp>
      <p:pic>
        <p:nvPicPr>
          <p:cNvPr id="139" name="SidebearingSettingsCaps.jpg"/>
          <p:cNvPicPr/>
          <p:nvPr/>
        </p:nvPicPr>
        <p:blipFill>
          <a:blip r:embed="rId2">
            <a:extLst/>
          </a:blip>
          <a:stretch>
            <a:fillRect/>
          </a:stretch>
        </p:blipFill>
        <p:spPr>
          <a:xfrm>
            <a:off x="1006049" y="2118530"/>
            <a:ext cx="10992702" cy="6265840"/>
          </a:xfrm>
          <a:prstGeom prst="rect">
            <a:avLst/>
          </a:prstGeom>
          <a:ln w="12700">
            <a:miter lim="400000"/>
          </a:ln>
        </p:spPr>
      </p:pic>
    </p:spTree>
  </p:cSld>
  <p:clrMapOvr>
    <a:masterClrMapping/>
  </p:clrMapOvr>
  <p:transition spd="fast" advClick="1">
    <p:pull dir="l"/>
  </p:transition>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nvSpPr>
        <p:spPr>
          <a:xfrm>
            <a:off x="1006049" y="939800"/>
            <a:ext cx="10992702"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For the minuscule letters:</a:t>
            </a:r>
          </a:p>
        </p:txBody>
      </p:sp>
      <p:sp>
        <p:nvSpPr>
          <p:cNvPr id="142" name="Shape 142"/>
          <p:cNvSpPr/>
          <p:nvPr/>
        </p:nvSpPr>
        <p:spPr>
          <a:xfrm>
            <a:off x="1006049" y="8293099"/>
            <a:ext cx="10992702" cy="1422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ctr">
              <a:lnSpc>
                <a:spcPct val="100000"/>
              </a:lnSpc>
              <a:spcBef>
                <a:spcPts val="0"/>
              </a:spcBef>
              <a:buClrTx/>
              <a:buSzTx/>
              <a:buFontTx/>
              <a:buNone/>
              <a:defRPr sz="1800">
                <a:solidFill>
                  <a:srgbClr val="000000"/>
                </a:solidFill>
              </a:defRPr>
            </a:pPr>
            <a:r>
              <a:rPr spc="53" sz="4300">
                <a:solidFill>
                  <a:srgbClr val="FFFFFF"/>
                </a:solidFill>
                <a:latin typeface="+mj-lt"/>
                <a:ea typeface="+mj-ea"/>
                <a:cs typeface="+mj-cs"/>
                <a:sym typeface="ContenuBook-Display"/>
              </a:rPr>
              <a:t>The g is measured within the x-height;</a:t>
            </a:r>
            <a:br>
              <a:rPr spc="53" sz="4300">
                <a:solidFill>
                  <a:srgbClr val="FFFFFF"/>
                </a:solidFill>
                <a:latin typeface="+mj-lt"/>
                <a:ea typeface="+mj-ea"/>
                <a:cs typeface="+mj-cs"/>
                <a:sym typeface="ContenuBook-Display"/>
              </a:rPr>
            </a:br>
            <a:r>
              <a:rPr spc="53" sz="4300">
                <a:solidFill>
                  <a:srgbClr val="FFFFFF"/>
                </a:solidFill>
                <a:latin typeface="+mj-lt"/>
                <a:ea typeface="+mj-ea"/>
                <a:cs typeface="+mj-cs"/>
                <a:sym typeface="ContenuBook-Display"/>
              </a:rPr>
              <a:t>i is the same as l; j is adjusted by the stem</a:t>
            </a:r>
          </a:p>
        </p:txBody>
      </p:sp>
      <p:pic>
        <p:nvPicPr>
          <p:cNvPr id="143" name="SidebearingSettingslower.jpg"/>
          <p:cNvPicPr/>
          <p:nvPr/>
        </p:nvPicPr>
        <p:blipFill>
          <a:blip r:embed="rId2">
            <a:extLst/>
          </a:blip>
          <a:stretch>
            <a:fillRect/>
          </a:stretch>
        </p:blipFill>
        <p:spPr>
          <a:xfrm>
            <a:off x="980649" y="2131229"/>
            <a:ext cx="10992702" cy="6265842"/>
          </a:xfrm>
          <a:prstGeom prst="rect">
            <a:avLst/>
          </a:prstGeom>
          <a:ln w="12700">
            <a:miter lim="400000"/>
          </a:ln>
        </p:spPr>
      </p:pic>
    </p:spTree>
  </p:cSld>
  <p:clrMapOvr>
    <a:masterClrMapping/>
  </p:clrMapOvr>
  <p:transition spd="fast" advClick="1">
    <p:pull dir="l"/>
  </p:transition>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Shape 145"/>
          <p:cNvSpPr/>
          <p:nvPr/>
        </p:nvSpPr>
        <p:spPr>
          <a:xfrm>
            <a:off x="1006049" y="812800"/>
            <a:ext cx="10992702"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So we take one of these three</a:t>
            </a:r>
          </a:p>
        </p:txBody>
      </p:sp>
      <p:pic>
        <p:nvPicPr>
          <p:cNvPr id="146" name="SideTypes10.jpg"/>
          <p:cNvPicPr/>
          <p:nvPr/>
        </p:nvPicPr>
        <p:blipFill>
          <a:blip r:embed="rId2">
            <a:extLst/>
          </a:blip>
          <a:stretch>
            <a:fillRect/>
          </a:stretch>
        </p:blipFill>
        <p:spPr>
          <a:xfrm>
            <a:off x="1006049" y="2123630"/>
            <a:ext cx="10992702" cy="6056033"/>
          </a:xfrm>
          <a:prstGeom prst="rect">
            <a:avLst/>
          </a:prstGeom>
          <a:ln w="12700">
            <a:miter lim="400000"/>
          </a:ln>
        </p:spPr>
      </p:pic>
      <p:sp>
        <p:nvSpPr>
          <p:cNvPr id="147" name="Shape 147"/>
          <p:cNvSpPr/>
          <p:nvPr/>
        </p:nvSpPr>
        <p:spPr>
          <a:xfrm>
            <a:off x="1006049" y="8317547"/>
            <a:ext cx="10992702" cy="122110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ctr">
              <a:lnSpc>
                <a:spcPts val="4300"/>
              </a:lnSpc>
              <a:spcBef>
                <a:spcPts val="0"/>
              </a:spcBef>
              <a:buClrTx/>
              <a:buSzTx/>
              <a:buFontTx/>
              <a:buNone/>
              <a:defRPr spc="53" sz="4300">
                <a:latin typeface="+mj-lt"/>
                <a:ea typeface="+mj-ea"/>
                <a:cs typeface="+mj-cs"/>
                <a:sym typeface="ContenuBook-Display"/>
              </a:defRPr>
            </a:lvl1pPr>
          </a:lstStyle>
          <a:p>
            <a:pPr lvl="0">
              <a:defRPr spc="0" sz="1800">
                <a:solidFill>
                  <a:srgbClr val="000000"/>
                </a:solidFill>
              </a:defRPr>
            </a:pPr>
            <a:r>
              <a:rPr spc="53" sz="4300">
                <a:solidFill>
                  <a:srgbClr val="FFFFFF"/>
                </a:solidFill>
              </a:rPr>
              <a:t>modified by the needs of the font; &amp; we plug the numbers into the glyphs as we draw</a:t>
            </a:r>
          </a:p>
        </p:txBody>
      </p:sp>
    </p:spTree>
  </p:cSld>
  <p:clrMapOvr>
    <a:masterClrMapping/>
  </p:clrMapOvr>
  <p:transition spd="fast" advClick="1">
    <p:pull dir="l"/>
  </p:transition>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nvSpPr>
        <p:spPr>
          <a:xfrm>
            <a:off x="1006049" y="939800"/>
            <a:ext cx="10992702"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How do we plug them in?</a:t>
            </a:r>
          </a:p>
        </p:txBody>
      </p:sp>
      <p:pic>
        <p:nvPicPr>
          <p:cNvPr id="150" name="measurementdevice.jpg"/>
          <p:cNvPicPr/>
          <p:nvPr/>
        </p:nvPicPr>
        <p:blipFill>
          <a:blip r:embed="rId2">
            <a:extLst/>
          </a:blip>
          <a:stretch>
            <a:fillRect/>
          </a:stretch>
        </p:blipFill>
        <p:spPr>
          <a:xfrm>
            <a:off x="1006049" y="2210024"/>
            <a:ext cx="10992702" cy="7010176"/>
          </a:xfrm>
          <a:prstGeom prst="rect">
            <a:avLst/>
          </a:prstGeom>
          <a:ln w="12700">
            <a:miter lim="400000"/>
          </a:ln>
        </p:spPr>
      </p:pic>
    </p:spTree>
  </p:cSld>
  <p:clrMapOvr>
    <a:masterClrMapping/>
  </p:clrMapOvr>
  <p:transition spd="slow"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ph type="title"/>
          </p:nvPr>
        </p:nvSpPr>
        <p:spPr>
          <a:xfrm>
            <a:off x="438150" y="254000"/>
            <a:ext cx="11988800" cy="2438400"/>
          </a:xfrm>
          <a:prstGeom prst="rect">
            <a:avLst/>
          </a:prstGeom>
          <a:ln w="9525">
            <a:bevel/>
          </a:ln>
        </p:spPr>
        <p:txBody>
          <a:bodyPr/>
          <a:lstStyle/>
          <a:p>
            <a:pPr lvl="0" defTabSz="420624">
              <a:spcBef>
                <a:spcPts val="500"/>
              </a:spcBef>
              <a:buClrTx/>
              <a:buSzTx/>
              <a:buFontTx/>
              <a:buNone/>
              <a:defRPr sz="1800">
                <a:solidFill>
                  <a:srgbClr val="000000"/>
                </a:solidFill>
              </a:defRPr>
            </a:pPr>
            <a:r>
              <a:rPr sz="5184">
                <a:solidFill>
                  <a:srgbClr val="FFFFFF"/>
                </a:solidFill>
              </a:rPr>
              <a:t>Today we move</a:t>
            </a:r>
            <a:r>
              <a:rPr spc="-311" sz="5184">
                <a:solidFill>
                  <a:srgbClr val="FFFFFF"/>
                </a:solidFill>
                <a:latin typeface="Contenu eBook"/>
                <a:ea typeface="Contenu eBook"/>
                <a:cs typeface="Contenu eBook"/>
                <a:sym typeface="Contenu eBook"/>
              </a:rPr>
              <a:t> to steps 9 &amp; 10 in the basic </a:t>
            </a:r>
            <a:br>
              <a:rPr spc="-311" sz="5184">
                <a:solidFill>
                  <a:srgbClr val="FFFFFF"/>
                </a:solidFill>
                <a:latin typeface="Contenu eBook"/>
                <a:ea typeface="Contenu eBook"/>
                <a:cs typeface="Contenu eBook"/>
                <a:sym typeface="Contenu eBook"/>
              </a:rPr>
            </a:br>
            <a:r>
              <a:rPr spc="-311" sz="5184">
                <a:solidFill>
                  <a:srgbClr val="FFFFFF"/>
                </a:solidFill>
                <a:latin typeface="Contenu eBook"/>
                <a:ea typeface="Contenu eBook"/>
                <a:cs typeface="Contenu eBook"/>
                <a:sym typeface="Contenu eBook"/>
              </a:rPr>
              <a:t>14-step design order</a:t>
            </a:r>
            <a:r>
              <a:rPr sz="5184">
                <a:solidFill>
                  <a:srgbClr val="FFFFFF"/>
                </a:solidFill>
              </a:rPr>
              <a:t> </a:t>
            </a:r>
            <a:r>
              <a:rPr spc="-155" sz="5184">
                <a:solidFill>
                  <a:srgbClr val="FFEAA9"/>
                </a:solidFill>
              </a:rPr>
              <a:t>for a new font </a:t>
            </a:r>
            <a:r>
              <a:rPr sz="5184">
                <a:solidFill>
                  <a:srgbClr val="FFFFFF"/>
                </a:solidFill>
              </a:rPr>
              <a:t>given last time</a:t>
            </a:r>
          </a:p>
        </p:txBody>
      </p:sp>
      <p:sp>
        <p:nvSpPr>
          <p:cNvPr id="54" name="Shape 54"/>
          <p:cNvSpPr/>
          <p:nvPr>
            <p:ph type="body" idx="1"/>
          </p:nvPr>
        </p:nvSpPr>
        <p:spPr>
          <a:xfrm>
            <a:off x="381000" y="2882900"/>
            <a:ext cx="12103100" cy="5918200"/>
          </a:xfrm>
          <a:prstGeom prst="rect">
            <a:avLst/>
          </a:prstGeom>
          <a:solidFill>
            <a:srgbClr val="2E073E"/>
          </a:solidFill>
        </p:spPr>
        <p:txBody>
          <a:bodyPr anchor="t"/>
          <a:lstStyle/>
          <a:p>
            <a:pPr lvl="0" marL="720090" indent="-462915" defTabSz="473201">
              <a:lnSpc>
                <a:spcPct val="90000"/>
              </a:lnSpc>
              <a:spcBef>
                <a:spcPts val="500"/>
              </a:spcBef>
              <a:buSzPct val="100000"/>
              <a:buAutoNum type="arabicPeriod" startAt="1"/>
              <a:defRPr sz="1800">
                <a:solidFill>
                  <a:srgbClr val="000000"/>
                </a:solidFill>
              </a:defRPr>
            </a:pPr>
            <a:r>
              <a:rPr spc="-102" sz="3402">
                <a:solidFill>
                  <a:srgbClr val="FFEAA9"/>
                </a:solidFill>
                <a:latin typeface="+mj-lt"/>
                <a:ea typeface="+mj-ea"/>
                <a:cs typeface="+mj-cs"/>
                <a:sym typeface="ContenuBook-Display"/>
              </a:rPr>
              <a:t>Open New Font from File Menu</a:t>
            </a:r>
            <a:endParaRPr spc="-102" sz="3402">
              <a:solidFill>
                <a:srgbClr val="FFEAA9"/>
              </a:solidFill>
              <a:latin typeface="+mj-lt"/>
              <a:ea typeface="+mj-ea"/>
              <a:cs typeface="+mj-cs"/>
              <a:sym typeface="ContenuBook-Display"/>
            </a:endParaRPr>
          </a:p>
          <a:p>
            <a:pPr lvl="0" marL="720090" indent="-462915" defTabSz="473201">
              <a:lnSpc>
                <a:spcPct val="90000"/>
              </a:lnSpc>
              <a:spcBef>
                <a:spcPts val="500"/>
              </a:spcBef>
              <a:buSzPct val="100000"/>
              <a:buAutoNum type="arabicPeriod" startAt="1"/>
              <a:defRPr sz="1800">
                <a:solidFill>
                  <a:srgbClr val="000000"/>
                </a:solidFill>
              </a:defRPr>
            </a:pPr>
            <a:r>
              <a:rPr spc="-102" sz="3402">
                <a:solidFill>
                  <a:srgbClr val="FFEAA9"/>
                </a:solidFill>
                <a:latin typeface="+mj-lt"/>
                <a:ea typeface="+mj-ea"/>
                <a:cs typeface="+mj-cs"/>
                <a:sym typeface="ContenuBook-Display"/>
              </a:rPr>
              <a:t>Name it [Fill out the name, at least, in the Font Info dialog box]</a:t>
            </a:r>
            <a:endParaRPr spc="-102" sz="3402">
              <a:solidFill>
                <a:srgbClr val="FFEAA9"/>
              </a:solidFill>
              <a:latin typeface="+mj-lt"/>
              <a:ea typeface="+mj-ea"/>
              <a:cs typeface="+mj-cs"/>
              <a:sym typeface="ContenuBook-Display"/>
            </a:endParaRPr>
          </a:p>
          <a:p>
            <a:pPr lvl="0" marL="720090" indent="-462915" defTabSz="473201">
              <a:lnSpc>
                <a:spcPct val="90000"/>
              </a:lnSpc>
              <a:spcBef>
                <a:spcPts val="500"/>
              </a:spcBef>
              <a:buSzPct val="100000"/>
              <a:buAutoNum type="arabicPeriod" startAt="1"/>
              <a:defRPr sz="1800">
                <a:solidFill>
                  <a:srgbClr val="000000"/>
                </a:solidFill>
              </a:defRPr>
            </a:pPr>
            <a:r>
              <a:rPr spc="-102" sz="3402">
                <a:solidFill>
                  <a:srgbClr val="FFEAA9"/>
                </a:solidFill>
                <a:latin typeface="+mj-lt"/>
                <a:ea typeface="+mj-ea"/>
                <a:cs typeface="+mj-cs"/>
                <a:sym typeface="ContenuBook-Display"/>
              </a:rPr>
              <a:t>Set up ascender, descender, cap height, x-height, and overshoots</a:t>
            </a:r>
            <a:endParaRPr spc="-102" sz="3402">
              <a:solidFill>
                <a:srgbClr val="FFEAA9"/>
              </a:solidFill>
              <a:latin typeface="+mj-lt"/>
              <a:ea typeface="+mj-ea"/>
              <a:cs typeface="+mj-cs"/>
              <a:sym typeface="ContenuBook-Display"/>
            </a:endParaRPr>
          </a:p>
          <a:p>
            <a:pPr lvl="0" marL="720090" indent="-462915" defTabSz="473201">
              <a:lnSpc>
                <a:spcPct val="90000"/>
              </a:lnSpc>
              <a:spcBef>
                <a:spcPts val="500"/>
              </a:spcBef>
              <a:buSzPct val="100000"/>
              <a:buAutoNum type="arabicPeriod" startAt="1"/>
              <a:defRPr sz="1800">
                <a:solidFill>
                  <a:srgbClr val="000000"/>
                </a:solidFill>
              </a:defRPr>
            </a:pPr>
            <a:r>
              <a:rPr spc="-102" sz="3402">
                <a:solidFill>
                  <a:srgbClr val="FFEAA9"/>
                </a:solidFill>
                <a:latin typeface="+mj-lt"/>
                <a:ea typeface="+mj-ea"/>
                <a:cs typeface="+mj-cs"/>
                <a:sym typeface="ContenuBook-Display"/>
              </a:rPr>
              <a:t>Choose font to use for mask [use it to generate glyphs]</a:t>
            </a:r>
            <a:r>
              <a:rPr sz="3402">
                <a:solidFill>
                  <a:srgbClr val="FFFFFF"/>
                </a:solidFill>
              </a:rPr>
              <a:t> See Sample Font</a:t>
            </a:r>
            <a:endParaRPr spc="-102" sz="3402">
              <a:solidFill>
                <a:srgbClr val="FFEAA9"/>
              </a:solidFill>
              <a:latin typeface="+mj-lt"/>
              <a:ea typeface="+mj-ea"/>
              <a:cs typeface="+mj-cs"/>
              <a:sym typeface="ContenuBook-Display"/>
            </a:endParaRPr>
          </a:p>
          <a:p>
            <a:pPr lvl="0" marL="720090" indent="-462915" defTabSz="473201">
              <a:lnSpc>
                <a:spcPct val="90000"/>
              </a:lnSpc>
              <a:spcBef>
                <a:spcPts val="500"/>
              </a:spcBef>
              <a:buSzPct val="100000"/>
              <a:buAutoNum type="arabicPeriod" startAt="1"/>
              <a:defRPr sz="1800">
                <a:solidFill>
                  <a:srgbClr val="000000"/>
                </a:solidFill>
              </a:defRPr>
            </a:pPr>
            <a:r>
              <a:rPr spc="-102" sz="3402">
                <a:solidFill>
                  <a:srgbClr val="FFEAA9"/>
                </a:solidFill>
                <a:latin typeface="+mj-lt"/>
                <a:ea typeface="+mj-ea"/>
                <a:cs typeface="+mj-cs"/>
                <a:sym typeface="ContenuBook-Display"/>
              </a:rPr>
              <a:t>Open the Cap I and draw it [I’ve given you a sample font to make this easy]</a:t>
            </a:r>
            <a:endParaRPr spc="-102" sz="3402">
              <a:solidFill>
                <a:srgbClr val="FFEAA9"/>
              </a:solidFill>
              <a:latin typeface="+mj-lt"/>
              <a:ea typeface="+mj-ea"/>
              <a:cs typeface="+mj-cs"/>
              <a:sym typeface="ContenuBook-Display"/>
            </a:endParaRPr>
          </a:p>
          <a:p>
            <a:pPr lvl="0" marL="720090" indent="-462915" defTabSz="473201">
              <a:lnSpc>
                <a:spcPct val="90000"/>
              </a:lnSpc>
              <a:spcBef>
                <a:spcPts val="500"/>
              </a:spcBef>
              <a:buSzPct val="100000"/>
              <a:buAutoNum type="arabicPeriod" startAt="1"/>
              <a:defRPr sz="1800">
                <a:solidFill>
                  <a:srgbClr val="000000"/>
                </a:solidFill>
              </a:defRPr>
            </a:pPr>
            <a:r>
              <a:rPr spc="-102" sz="3402">
                <a:solidFill>
                  <a:srgbClr val="FFEAA9"/>
                </a:solidFill>
                <a:latin typeface="+mj-lt"/>
                <a:ea typeface="+mj-ea"/>
                <a:cs typeface="+mj-cs"/>
                <a:sym typeface="ContenuBook-Display"/>
              </a:rPr>
              <a:t>Make the special pieces component: add the new top &amp; bottom serifs</a:t>
            </a:r>
            <a:endParaRPr spc="-102" sz="3402">
              <a:solidFill>
                <a:srgbClr val="FFEAA9"/>
              </a:solidFill>
              <a:latin typeface="+mj-lt"/>
              <a:ea typeface="+mj-ea"/>
              <a:cs typeface="+mj-cs"/>
              <a:sym typeface="ContenuBook-Display"/>
            </a:endParaRPr>
          </a:p>
          <a:p>
            <a:pPr lvl="0" marL="720090" indent="-462915" defTabSz="473201">
              <a:lnSpc>
                <a:spcPct val="90000"/>
              </a:lnSpc>
              <a:spcBef>
                <a:spcPts val="500"/>
              </a:spcBef>
              <a:buSzPct val="100000"/>
              <a:buAutoNum type="arabicPeriod" startAt="1"/>
              <a:defRPr sz="1800">
                <a:solidFill>
                  <a:srgbClr val="000000"/>
                </a:solidFill>
              </a:defRPr>
            </a:pPr>
            <a:r>
              <a:rPr spc="-102" sz="3402">
                <a:solidFill>
                  <a:srgbClr val="FFEAA9"/>
                </a:solidFill>
                <a:latin typeface="+mj-lt"/>
                <a:ea typeface="+mj-ea"/>
                <a:cs typeface="+mj-cs"/>
                <a:sym typeface="ContenuBook-Display"/>
              </a:rPr>
              <a:t>Add the stem weight ball</a:t>
            </a:r>
            <a:endParaRPr sz="3402">
              <a:solidFill>
                <a:srgbClr val="FFFFFF"/>
              </a:solidFill>
            </a:endParaRPr>
          </a:p>
          <a:p>
            <a:pPr lvl="0" marL="720090" indent="-462915" defTabSz="473201">
              <a:lnSpc>
                <a:spcPct val="90000"/>
              </a:lnSpc>
              <a:spcBef>
                <a:spcPts val="500"/>
              </a:spcBef>
              <a:buSzPct val="100000"/>
              <a:buAutoNum type="arabicPeriod" startAt="1"/>
              <a:defRPr sz="1800">
                <a:solidFill>
                  <a:srgbClr val="000000"/>
                </a:solidFill>
              </a:defRPr>
            </a:pPr>
            <a:r>
              <a:rPr spc="-102" sz="3402">
                <a:solidFill>
                  <a:srgbClr val="FFEAA9"/>
                </a:solidFill>
                <a:latin typeface="+mj-lt"/>
                <a:ea typeface="+mj-ea"/>
                <a:cs typeface="+mj-cs"/>
                <a:sym typeface="ContenuBook-Display"/>
              </a:rPr>
              <a:t>Draw O and add the axis bar and modulation weight balls</a:t>
            </a:r>
            <a:endParaRPr spc="-102" sz="3402">
              <a:solidFill>
                <a:srgbClr val="FFEAA9"/>
              </a:solidFill>
              <a:latin typeface="+mj-lt"/>
              <a:ea typeface="+mj-ea"/>
              <a:cs typeface="+mj-cs"/>
              <a:sym typeface="ContenuBook-Display"/>
            </a:endParaRPr>
          </a:p>
          <a:p>
            <a:pPr lvl="0" marL="720090" indent="-462915" defTabSz="473201">
              <a:lnSpc>
                <a:spcPct val="90000"/>
              </a:lnSpc>
              <a:spcBef>
                <a:spcPts val="500"/>
              </a:spcBef>
              <a:buSzPct val="100000"/>
              <a:buAutoNum type="arabicPeriod" startAt="1"/>
              <a:defRPr sz="1800">
                <a:solidFill>
                  <a:srgbClr val="000000"/>
                </a:solidFill>
              </a:defRPr>
            </a:pPr>
            <a:r>
              <a:rPr spc="-102" sz="3402">
                <a:solidFill>
                  <a:srgbClr val="FFEAA9"/>
                </a:solidFill>
                <a:latin typeface="+mj-lt"/>
                <a:ea typeface="+mj-ea"/>
                <a:cs typeface="+mj-cs"/>
                <a:sym typeface="ContenuBook-Display"/>
              </a:rPr>
              <a:t>Draw all caps, numbers, accents, and lowercase </a:t>
            </a:r>
            <a:r>
              <a:rPr sz="3402">
                <a:solidFill>
                  <a:srgbClr val="FFFFFF"/>
                </a:solidFill>
              </a:rPr>
              <a:t>letterspacing as you go</a:t>
            </a:r>
            <a:endParaRPr spc="-102" sz="3402">
              <a:solidFill>
                <a:srgbClr val="FFEAA9"/>
              </a:solidFill>
              <a:latin typeface="+mj-lt"/>
              <a:ea typeface="+mj-ea"/>
              <a:cs typeface="+mj-cs"/>
              <a:sym typeface="ContenuBook-Display"/>
            </a:endParaRPr>
          </a:p>
          <a:p>
            <a:pPr lvl="0" marL="720090" indent="-462915" defTabSz="473201">
              <a:lnSpc>
                <a:spcPct val="90000"/>
              </a:lnSpc>
              <a:spcBef>
                <a:spcPts val="500"/>
              </a:spcBef>
              <a:buSzPct val="100000"/>
              <a:buAutoNum type="arabicPeriod" startAt="1"/>
              <a:defRPr sz="1800">
                <a:solidFill>
                  <a:srgbClr val="000000"/>
                </a:solidFill>
              </a:defRPr>
            </a:pPr>
            <a:r>
              <a:rPr sz="3402">
                <a:solidFill>
                  <a:srgbClr val="FFFFFF"/>
                </a:solidFill>
              </a:rPr>
              <a:t>Fix the letterspacing</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8" presetID="15" grpId="1" fill="hold">
                                  <p:stCondLst>
                                    <p:cond delay="0"/>
                                  </p:stCondLst>
                                  <p:iterate type="el" backwards="0">
                                    <p:tmAbs val="0"/>
                                  </p:iterate>
                                  <p:childTnLst>
                                    <p:set>
                                      <p:cBhvr>
                                        <p:cTn id="6" fill="hold"/>
                                        <p:tgtEl>
                                          <p:spTgt spid="54">
                                            <p:bg/>
                                          </p:spTgt>
                                        </p:tgtEl>
                                        <p:attrNameLst>
                                          <p:attrName>style.visibility</p:attrName>
                                        </p:attrNameLst>
                                      </p:cBhvr>
                                      <p:to>
                                        <p:strVal val="visible"/>
                                      </p:to>
                                    </p:set>
                                    <p:anim calcmode="lin" valueType="num">
                                      <p:cBhvr>
                                        <p:cTn id="7" dur="1000" fill="hold"/>
                                        <p:tgtEl>
                                          <p:spTgt spid="54">
                                            <p:bg/>
                                          </p:spTgt>
                                        </p:tgtEl>
                                        <p:attrNameLst>
                                          <p:attrName>ppt_w</p:attrName>
                                        </p:attrNameLst>
                                      </p:cBhvr>
                                      <p:tavLst>
                                        <p:tav tm="0">
                                          <p:val>
                                            <p:fltVal val="0"/>
                                          </p:val>
                                        </p:tav>
                                        <p:tav tm="100000">
                                          <p:val>
                                            <p:strVal val="#ppt_w"/>
                                          </p:val>
                                        </p:tav>
                                      </p:tavLst>
                                    </p:anim>
                                    <p:anim calcmode="lin" valueType="num">
                                      <p:cBhvr>
                                        <p:cTn id="8" dur="1000" fill="hold"/>
                                        <p:tgtEl>
                                          <p:spTgt spid="54">
                                            <p:bg/>
                                          </p:spTgt>
                                        </p:tgtEl>
                                        <p:attrNameLst>
                                          <p:attrName>ppt_h</p:attrName>
                                        </p:attrNameLst>
                                      </p:cBhvr>
                                      <p:tavLst>
                                        <p:tav tm="0">
                                          <p:val>
                                            <p:fltVal val="0"/>
                                          </p:val>
                                        </p:tav>
                                        <p:tav tm="100000">
                                          <p:val>
                                            <p:strVal val="#ppt_h"/>
                                          </p:val>
                                        </p:tav>
                                      </p:tavLst>
                                    </p:anim>
                                    <p:anim calcmode="lin" valueType="num">
                                      <p:cBhvr>
                                        <p:cTn id="9" dur="1000" fill="hold"/>
                                        <p:tgtEl>
                                          <p:spTgt spid="54">
                                            <p:bg/>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4">
                                            <p:bg/>
                                          </p:spTgt>
                                        </p:tgtEl>
                                        <p:attrNameLst>
                                          <p:attrName>ppt_y</p:attrName>
                                        </p:attrNameLst>
                                      </p:cBhvr>
                                      <p:tavLst>
                                        <p:tav tm="0" fmla="#ppt_y+(sin(-2*pi*(1-$))*-#ppt_x+cos(-2*pi*(1-$))*(1-#ppt_y))*(1-$)">
                                          <p:val>
                                            <p:fltVal val="0"/>
                                          </p:val>
                                        </p:tav>
                                        <p:tav tm="100000">
                                          <p:val>
                                            <p:fltVal val="1"/>
                                          </p:val>
                                        </p:tav>
                                      </p:tavLst>
                                    </p:anim>
                                  </p:childTnLst>
                                </p:cTn>
                              </p:par>
                              <p:par>
                                <p:cTn id="11" presetClass="entr" presetSubtype="8" presetID="15" grpId="1" fill="hold">
                                  <p:stCondLst>
                                    <p:cond delay="0"/>
                                  </p:stCondLst>
                                  <p:iterate type="el" backwards="0">
                                    <p:tmAbs val="0"/>
                                  </p:iterate>
                                  <p:childTnLst>
                                    <p:set>
                                      <p:cBhvr>
                                        <p:cTn id="12" fill="hold"/>
                                        <p:tgtEl>
                                          <p:spTgt spid="54">
                                            <p:txEl>
                                              <p:pRg st="0" end="0"/>
                                            </p:txEl>
                                          </p:spTgt>
                                        </p:tgtEl>
                                        <p:attrNameLst>
                                          <p:attrName>style.visibility</p:attrName>
                                        </p:attrNameLst>
                                      </p:cBhvr>
                                      <p:to>
                                        <p:strVal val="visible"/>
                                      </p:to>
                                    </p:set>
                                    <p:anim calcmode="lin" valueType="num">
                                      <p:cBhvr>
                                        <p:cTn id="13" dur="10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54">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5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5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nodeType="clickEffect" presetClass="entr" presetSubtype="8" presetID="15" grpId="1" fill="hold">
                                  <p:stCondLst>
                                    <p:cond delay="0"/>
                                  </p:stCondLst>
                                  <p:iterate type="el" backwards="0">
                                    <p:tmAbs val="0"/>
                                  </p:iterate>
                                  <p:childTnLst>
                                    <p:set>
                                      <p:cBhvr>
                                        <p:cTn id="20" fill="hold"/>
                                        <p:tgtEl>
                                          <p:spTgt spid="54">
                                            <p:txEl>
                                              <p:pRg st="1" end="1"/>
                                            </p:txEl>
                                          </p:spTgt>
                                        </p:tgtEl>
                                        <p:attrNameLst>
                                          <p:attrName>style.visibility</p:attrName>
                                        </p:attrNameLst>
                                      </p:cBhvr>
                                      <p:to>
                                        <p:strVal val="visible"/>
                                      </p:to>
                                    </p:set>
                                    <p:anim calcmode="lin" valueType="num">
                                      <p:cBhvr>
                                        <p:cTn id="21" dur="1000" fill="hold"/>
                                        <p:tgtEl>
                                          <p:spTgt spid="54">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54">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5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nodeType="clickEffect" presetClass="entr" presetSubtype="8" presetID="15" grpId="1" fill="hold">
                                  <p:stCondLst>
                                    <p:cond delay="0"/>
                                  </p:stCondLst>
                                  <p:iterate type="el" backwards="0">
                                    <p:tmAbs val="0"/>
                                  </p:iterate>
                                  <p:childTnLst>
                                    <p:set>
                                      <p:cBhvr>
                                        <p:cTn id="28" fill="hold"/>
                                        <p:tgtEl>
                                          <p:spTgt spid="54">
                                            <p:txEl>
                                              <p:pRg st="2" end="2"/>
                                            </p:txEl>
                                          </p:spTgt>
                                        </p:tgtEl>
                                        <p:attrNameLst>
                                          <p:attrName>style.visibility</p:attrName>
                                        </p:attrNameLst>
                                      </p:cBhvr>
                                      <p:to>
                                        <p:strVal val="visible"/>
                                      </p:to>
                                    </p:set>
                                    <p:anim calcmode="lin" valueType="num">
                                      <p:cBhvr>
                                        <p:cTn id="29" dur="1000" fill="hold"/>
                                        <p:tgtEl>
                                          <p:spTgt spid="54">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54">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5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54">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p:stCondLst>
                        <p:cond delay="indefinite"/>
                      </p:stCondLst>
                      <p:childTnLst>
                        <p:par>
                          <p:cTn id="34" fill="hold">
                            <p:stCondLst>
                              <p:cond delay="0"/>
                            </p:stCondLst>
                            <p:childTnLst>
                              <p:par>
                                <p:cTn id="35" nodeType="clickEffect" presetClass="entr" presetSubtype="8" presetID="15" grpId="1" fill="hold">
                                  <p:stCondLst>
                                    <p:cond delay="0"/>
                                  </p:stCondLst>
                                  <p:iterate type="el" backwards="0">
                                    <p:tmAbs val="0"/>
                                  </p:iterate>
                                  <p:childTnLst>
                                    <p:set>
                                      <p:cBhvr>
                                        <p:cTn id="36" fill="hold"/>
                                        <p:tgtEl>
                                          <p:spTgt spid="54">
                                            <p:txEl>
                                              <p:pRg st="3" end="3"/>
                                            </p:txEl>
                                          </p:spTgt>
                                        </p:tgtEl>
                                        <p:attrNameLst>
                                          <p:attrName>style.visibility</p:attrName>
                                        </p:attrNameLst>
                                      </p:cBhvr>
                                      <p:to>
                                        <p:strVal val="visible"/>
                                      </p:to>
                                    </p:set>
                                    <p:anim calcmode="lin" valueType="num">
                                      <p:cBhvr>
                                        <p:cTn id="37" dur="1000" fill="hold"/>
                                        <p:tgtEl>
                                          <p:spTgt spid="54">
                                            <p:txEl>
                                              <p:pRg st="3" end="3"/>
                                            </p:txEl>
                                          </p:spTgt>
                                        </p:tgtEl>
                                        <p:attrNameLst>
                                          <p:attrName>ppt_w</p:attrName>
                                        </p:attrNameLst>
                                      </p:cBhvr>
                                      <p:tavLst>
                                        <p:tav tm="0">
                                          <p:val>
                                            <p:fltVal val="0"/>
                                          </p:val>
                                        </p:tav>
                                        <p:tav tm="100000">
                                          <p:val>
                                            <p:strVal val="#ppt_w"/>
                                          </p:val>
                                        </p:tav>
                                      </p:tavLst>
                                    </p:anim>
                                    <p:anim calcmode="lin" valueType="num">
                                      <p:cBhvr>
                                        <p:cTn id="38" dur="1000" fill="hold"/>
                                        <p:tgtEl>
                                          <p:spTgt spid="54">
                                            <p:txEl>
                                              <p:pRg st="3" end="3"/>
                                            </p:txEl>
                                          </p:spTgt>
                                        </p:tgtEl>
                                        <p:attrNameLst>
                                          <p:attrName>ppt_h</p:attrName>
                                        </p:attrNameLst>
                                      </p:cBhvr>
                                      <p:tavLst>
                                        <p:tav tm="0">
                                          <p:val>
                                            <p:fltVal val="0"/>
                                          </p:val>
                                        </p:tav>
                                        <p:tav tm="100000">
                                          <p:val>
                                            <p:strVal val="#ppt_h"/>
                                          </p:val>
                                        </p:tav>
                                      </p:tavLst>
                                    </p:anim>
                                    <p:anim calcmode="lin" valueType="num">
                                      <p:cBhvr>
                                        <p:cTn id="39" dur="1000" fill="hold"/>
                                        <p:tgtEl>
                                          <p:spTgt spid="54">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54">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1" fill="hold">
                      <p:stCondLst>
                        <p:cond delay="indefinite"/>
                      </p:stCondLst>
                      <p:childTnLst>
                        <p:par>
                          <p:cTn id="42" fill="hold">
                            <p:stCondLst>
                              <p:cond delay="0"/>
                            </p:stCondLst>
                            <p:childTnLst>
                              <p:par>
                                <p:cTn id="43" nodeType="clickEffect" presetClass="entr" presetSubtype="8" presetID="15" grpId="1" fill="hold">
                                  <p:stCondLst>
                                    <p:cond delay="0"/>
                                  </p:stCondLst>
                                  <p:iterate type="el" backwards="0">
                                    <p:tmAbs val="0"/>
                                  </p:iterate>
                                  <p:childTnLst>
                                    <p:set>
                                      <p:cBhvr>
                                        <p:cTn id="44" fill="hold"/>
                                        <p:tgtEl>
                                          <p:spTgt spid="54">
                                            <p:txEl>
                                              <p:pRg st="4" end="4"/>
                                            </p:txEl>
                                          </p:spTgt>
                                        </p:tgtEl>
                                        <p:attrNameLst>
                                          <p:attrName>style.visibility</p:attrName>
                                        </p:attrNameLst>
                                      </p:cBhvr>
                                      <p:to>
                                        <p:strVal val="visible"/>
                                      </p:to>
                                    </p:set>
                                    <p:anim calcmode="lin" valueType="num">
                                      <p:cBhvr>
                                        <p:cTn id="45" dur="1000" fill="hold"/>
                                        <p:tgtEl>
                                          <p:spTgt spid="54">
                                            <p:txEl>
                                              <p:pRg st="4" end="4"/>
                                            </p:txEl>
                                          </p:spTgt>
                                        </p:tgtEl>
                                        <p:attrNameLst>
                                          <p:attrName>ppt_w</p:attrName>
                                        </p:attrNameLst>
                                      </p:cBhvr>
                                      <p:tavLst>
                                        <p:tav tm="0">
                                          <p:val>
                                            <p:fltVal val="0"/>
                                          </p:val>
                                        </p:tav>
                                        <p:tav tm="100000">
                                          <p:val>
                                            <p:strVal val="#ppt_w"/>
                                          </p:val>
                                        </p:tav>
                                      </p:tavLst>
                                    </p:anim>
                                    <p:anim calcmode="lin" valueType="num">
                                      <p:cBhvr>
                                        <p:cTn id="46" dur="1000" fill="hold"/>
                                        <p:tgtEl>
                                          <p:spTgt spid="54">
                                            <p:txEl>
                                              <p:pRg st="4" end="4"/>
                                            </p:txEl>
                                          </p:spTgt>
                                        </p:tgtEl>
                                        <p:attrNameLst>
                                          <p:attrName>ppt_h</p:attrName>
                                        </p:attrNameLst>
                                      </p:cBhvr>
                                      <p:tavLst>
                                        <p:tav tm="0">
                                          <p:val>
                                            <p:fltVal val="0"/>
                                          </p:val>
                                        </p:tav>
                                        <p:tav tm="100000">
                                          <p:val>
                                            <p:strVal val="#ppt_h"/>
                                          </p:val>
                                        </p:tav>
                                      </p:tavLst>
                                    </p:anim>
                                    <p:anim calcmode="lin" valueType="num">
                                      <p:cBhvr>
                                        <p:cTn id="47" dur="1000" fill="hold"/>
                                        <p:tgtEl>
                                          <p:spTgt spid="54">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54">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9" fill="hold">
                      <p:stCondLst>
                        <p:cond delay="indefinite"/>
                      </p:stCondLst>
                      <p:childTnLst>
                        <p:par>
                          <p:cTn id="50" fill="hold">
                            <p:stCondLst>
                              <p:cond delay="0"/>
                            </p:stCondLst>
                            <p:childTnLst>
                              <p:par>
                                <p:cTn id="51" nodeType="clickEffect" presetClass="entr" presetSubtype="8" presetID="15" grpId="1" fill="hold">
                                  <p:stCondLst>
                                    <p:cond delay="0"/>
                                  </p:stCondLst>
                                  <p:iterate type="el" backwards="0">
                                    <p:tmAbs val="0"/>
                                  </p:iterate>
                                  <p:childTnLst>
                                    <p:set>
                                      <p:cBhvr>
                                        <p:cTn id="52" fill="hold"/>
                                        <p:tgtEl>
                                          <p:spTgt spid="54">
                                            <p:txEl>
                                              <p:pRg st="5" end="5"/>
                                            </p:txEl>
                                          </p:spTgt>
                                        </p:tgtEl>
                                        <p:attrNameLst>
                                          <p:attrName>style.visibility</p:attrName>
                                        </p:attrNameLst>
                                      </p:cBhvr>
                                      <p:to>
                                        <p:strVal val="visible"/>
                                      </p:to>
                                    </p:set>
                                    <p:anim calcmode="lin" valueType="num">
                                      <p:cBhvr>
                                        <p:cTn id="53" dur="1000" fill="hold"/>
                                        <p:tgtEl>
                                          <p:spTgt spid="54">
                                            <p:txEl>
                                              <p:pRg st="5" end="5"/>
                                            </p:txEl>
                                          </p:spTgt>
                                        </p:tgtEl>
                                        <p:attrNameLst>
                                          <p:attrName>ppt_w</p:attrName>
                                        </p:attrNameLst>
                                      </p:cBhvr>
                                      <p:tavLst>
                                        <p:tav tm="0">
                                          <p:val>
                                            <p:fltVal val="0"/>
                                          </p:val>
                                        </p:tav>
                                        <p:tav tm="100000">
                                          <p:val>
                                            <p:strVal val="#ppt_w"/>
                                          </p:val>
                                        </p:tav>
                                      </p:tavLst>
                                    </p:anim>
                                    <p:anim calcmode="lin" valueType="num">
                                      <p:cBhvr>
                                        <p:cTn id="54" dur="1000" fill="hold"/>
                                        <p:tgtEl>
                                          <p:spTgt spid="54">
                                            <p:txEl>
                                              <p:pRg st="5" end="5"/>
                                            </p:txEl>
                                          </p:spTgt>
                                        </p:tgtEl>
                                        <p:attrNameLst>
                                          <p:attrName>ppt_h</p:attrName>
                                        </p:attrNameLst>
                                      </p:cBhvr>
                                      <p:tavLst>
                                        <p:tav tm="0">
                                          <p:val>
                                            <p:fltVal val="0"/>
                                          </p:val>
                                        </p:tav>
                                        <p:tav tm="100000">
                                          <p:val>
                                            <p:strVal val="#ppt_h"/>
                                          </p:val>
                                        </p:tav>
                                      </p:tavLst>
                                    </p:anim>
                                    <p:anim calcmode="lin" valueType="num">
                                      <p:cBhvr>
                                        <p:cTn id="55" dur="1000" fill="hold"/>
                                        <p:tgtEl>
                                          <p:spTgt spid="54">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54">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7" fill="hold">
                      <p:stCondLst>
                        <p:cond delay="indefinite"/>
                      </p:stCondLst>
                      <p:childTnLst>
                        <p:par>
                          <p:cTn id="58" fill="hold">
                            <p:stCondLst>
                              <p:cond delay="0"/>
                            </p:stCondLst>
                            <p:childTnLst>
                              <p:par>
                                <p:cTn id="59" nodeType="clickEffect" presetClass="entr" presetSubtype="8" presetID="15" grpId="1" fill="hold">
                                  <p:stCondLst>
                                    <p:cond delay="0"/>
                                  </p:stCondLst>
                                  <p:iterate type="el" backwards="0">
                                    <p:tmAbs val="0"/>
                                  </p:iterate>
                                  <p:childTnLst>
                                    <p:set>
                                      <p:cBhvr>
                                        <p:cTn id="60" fill="hold"/>
                                        <p:tgtEl>
                                          <p:spTgt spid="54">
                                            <p:txEl>
                                              <p:pRg st="6" end="6"/>
                                            </p:txEl>
                                          </p:spTgt>
                                        </p:tgtEl>
                                        <p:attrNameLst>
                                          <p:attrName>style.visibility</p:attrName>
                                        </p:attrNameLst>
                                      </p:cBhvr>
                                      <p:to>
                                        <p:strVal val="visible"/>
                                      </p:to>
                                    </p:set>
                                    <p:anim calcmode="lin" valueType="num">
                                      <p:cBhvr>
                                        <p:cTn id="61" dur="1000" fill="hold"/>
                                        <p:tgtEl>
                                          <p:spTgt spid="54">
                                            <p:txEl>
                                              <p:pRg st="6" end="6"/>
                                            </p:txEl>
                                          </p:spTgt>
                                        </p:tgtEl>
                                        <p:attrNameLst>
                                          <p:attrName>ppt_w</p:attrName>
                                        </p:attrNameLst>
                                      </p:cBhvr>
                                      <p:tavLst>
                                        <p:tav tm="0">
                                          <p:val>
                                            <p:fltVal val="0"/>
                                          </p:val>
                                        </p:tav>
                                        <p:tav tm="100000">
                                          <p:val>
                                            <p:strVal val="#ppt_w"/>
                                          </p:val>
                                        </p:tav>
                                      </p:tavLst>
                                    </p:anim>
                                    <p:anim calcmode="lin" valueType="num">
                                      <p:cBhvr>
                                        <p:cTn id="62" dur="1000" fill="hold"/>
                                        <p:tgtEl>
                                          <p:spTgt spid="54">
                                            <p:txEl>
                                              <p:pRg st="6" end="6"/>
                                            </p:txEl>
                                          </p:spTgt>
                                        </p:tgtEl>
                                        <p:attrNameLst>
                                          <p:attrName>ppt_h</p:attrName>
                                        </p:attrNameLst>
                                      </p:cBhvr>
                                      <p:tavLst>
                                        <p:tav tm="0">
                                          <p:val>
                                            <p:fltVal val="0"/>
                                          </p:val>
                                        </p:tav>
                                        <p:tav tm="100000">
                                          <p:val>
                                            <p:strVal val="#ppt_h"/>
                                          </p:val>
                                        </p:tav>
                                      </p:tavLst>
                                    </p:anim>
                                    <p:anim calcmode="lin" valueType="num">
                                      <p:cBhvr>
                                        <p:cTn id="63" dur="1000" fill="hold"/>
                                        <p:tgtEl>
                                          <p:spTgt spid="54">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54">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5" fill="hold">
                      <p:stCondLst>
                        <p:cond delay="indefinite"/>
                      </p:stCondLst>
                      <p:childTnLst>
                        <p:par>
                          <p:cTn id="66" fill="hold">
                            <p:stCondLst>
                              <p:cond delay="0"/>
                            </p:stCondLst>
                            <p:childTnLst>
                              <p:par>
                                <p:cTn id="67" nodeType="clickEffect" presetClass="entr" presetSubtype="8" presetID="15" grpId="1" fill="hold">
                                  <p:stCondLst>
                                    <p:cond delay="0"/>
                                  </p:stCondLst>
                                  <p:iterate type="el" backwards="0">
                                    <p:tmAbs val="0"/>
                                  </p:iterate>
                                  <p:childTnLst>
                                    <p:set>
                                      <p:cBhvr>
                                        <p:cTn id="68" fill="hold"/>
                                        <p:tgtEl>
                                          <p:spTgt spid="54">
                                            <p:txEl>
                                              <p:pRg st="7" end="7"/>
                                            </p:txEl>
                                          </p:spTgt>
                                        </p:tgtEl>
                                        <p:attrNameLst>
                                          <p:attrName>style.visibility</p:attrName>
                                        </p:attrNameLst>
                                      </p:cBhvr>
                                      <p:to>
                                        <p:strVal val="visible"/>
                                      </p:to>
                                    </p:set>
                                    <p:anim calcmode="lin" valueType="num">
                                      <p:cBhvr>
                                        <p:cTn id="69" dur="1000" fill="hold"/>
                                        <p:tgtEl>
                                          <p:spTgt spid="54">
                                            <p:txEl>
                                              <p:pRg st="7" end="7"/>
                                            </p:txEl>
                                          </p:spTgt>
                                        </p:tgtEl>
                                        <p:attrNameLst>
                                          <p:attrName>ppt_w</p:attrName>
                                        </p:attrNameLst>
                                      </p:cBhvr>
                                      <p:tavLst>
                                        <p:tav tm="0">
                                          <p:val>
                                            <p:fltVal val="0"/>
                                          </p:val>
                                        </p:tav>
                                        <p:tav tm="100000">
                                          <p:val>
                                            <p:strVal val="#ppt_w"/>
                                          </p:val>
                                        </p:tav>
                                      </p:tavLst>
                                    </p:anim>
                                    <p:anim calcmode="lin" valueType="num">
                                      <p:cBhvr>
                                        <p:cTn id="70" dur="1000" fill="hold"/>
                                        <p:tgtEl>
                                          <p:spTgt spid="54">
                                            <p:txEl>
                                              <p:pRg st="7" end="7"/>
                                            </p:txEl>
                                          </p:spTgt>
                                        </p:tgtEl>
                                        <p:attrNameLst>
                                          <p:attrName>ppt_h</p:attrName>
                                        </p:attrNameLst>
                                      </p:cBhvr>
                                      <p:tavLst>
                                        <p:tav tm="0">
                                          <p:val>
                                            <p:fltVal val="0"/>
                                          </p:val>
                                        </p:tav>
                                        <p:tav tm="100000">
                                          <p:val>
                                            <p:strVal val="#ppt_h"/>
                                          </p:val>
                                        </p:tav>
                                      </p:tavLst>
                                    </p:anim>
                                    <p:anim calcmode="lin" valueType="num">
                                      <p:cBhvr>
                                        <p:cTn id="71" dur="1000" fill="hold"/>
                                        <p:tgtEl>
                                          <p:spTgt spid="54">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72" dur="1000" fill="hold"/>
                                        <p:tgtEl>
                                          <p:spTgt spid="54">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3" fill="hold">
                      <p:stCondLst>
                        <p:cond delay="indefinite"/>
                      </p:stCondLst>
                      <p:childTnLst>
                        <p:par>
                          <p:cTn id="74" fill="hold">
                            <p:stCondLst>
                              <p:cond delay="0"/>
                            </p:stCondLst>
                            <p:childTnLst>
                              <p:par>
                                <p:cTn id="75" nodeType="clickEffect" presetClass="entr" presetSubtype="8" presetID="15" grpId="1" fill="hold">
                                  <p:stCondLst>
                                    <p:cond delay="0"/>
                                  </p:stCondLst>
                                  <p:iterate type="el" backwards="0">
                                    <p:tmAbs val="0"/>
                                  </p:iterate>
                                  <p:childTnLst>
                                    <p:set>
                                      <p:cBhvr>
                                        <p:cTn id="76" fill="hold"/>
                                        <p:tgtEl>
                                          <p:spTgt spid="54">
                                            <p:txEl>
                                              <p:pRg st="8" end="8"/>
                                            </p:txEl>
                                          </p:spTgt>
                                        </p:tgtEl>
                                        <p:attrNameLst>
                                          <p:attrName>style.visibility</p:attrName>
                                        </p:attrNameLst>
                                      </p:cBhvr>
                                      <p:to>
                                        <p:strVal val="visible"/>
                                      </p:to>
                                    </p:set>
                                    <p:anim calcmode="lin" valueType="num">
                                      <p:cBhvr>
                                        <p:cTn id="77" dur="1000" fill="hold"/>
                                        <p:tgtEl>
                                          <p:spTgt spid="54">
                                            <p:txEl>
                                              <p:pRg st="8" end="8"/>
                                            </p:txEl>
                                          </p:spTgt>
                                        </p:tgtEl>
                                        <p:attrNameLst>
                                          <p:attrName>ppt_w</p:attrName>
                                        </p:attrNameLst>
                                      </p:cBhvr>
                                      <p:tavLst>
                                        <p:tav tm="0">
                                          <p:val>
                                            <p:fltVal val="0"/>
                                          </p:val>
                                        </p:tav>
                                        <p:tav tm="100000">
                                          <p:val>
                                            <p:strVal val="#ppt_w"/>
                                          </p:val>
                                        </p:tav>
                                      </p:tavLst>
                                    </p:anim>
                                    <p:anim calcmode="lin" valueType="num">
                                      <p:cBhvr>
                                        <p:cTn id="78" dur="1000" fill="hold"/>
                                        <p:tgtEl>
                                          <p:spTgt spid="54">
                                            <p:txEl>
                                              <p:pRg st="8" end="8"/>
                                            </p:txEl>
                                          </p:spTgt>
                                        </p:tgtEl>
                                        <p:attrNameLst>
                                          <p:attrName>ppt_h</p:attrName>
                                        </p:attrNameLst>
                                      </p:cBhvr>
                                      <p:tavLst>
                                        <p:tav tm="0">
                                          <p:val>
                                            <p:fltVal val="0"/>
                                          </p:val>
                                        </p:tav>
                                        <p:tav tm="100000">
                                          <p:val>
                                            <p:strVal val="#ppt_h"/>
                                          </p:val>
                                        </p:tav>
                                      </p:tavLst>
                                    </p:anim>
                                    <p:anim calcmode="lin" valueType="num">
                                      <p:cBhvr>
                                        <p:cTn id="79" dur="1000" fill="hold"/>
                                        <p:tgtEl>
                                          <p:spTgt spid="54">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54">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1" fill="hold">
                      <p:stCondLst>
                        <p:cond delay="indefinite"/>
                      </p:stCondLst>
                      <p:childTnLst>
                        <p:par>
                          <p:cTn id="82" fill="hold">
                            <p:stCondLst>
                              <p:cond delay="0"/>
                            </p:stCondLst>
                            <p:childTnLst>
                              <p:par>
                                <p:cTn id="83" nodeType="clickEffect" presetClass="entr" presetSubtype="8" presetID="15" grpId="1" fill="hold">
                                  <p:stCondLst>
                                    <p:cond delay="0"/>
                                  </p:stCondLst>
                                  <p:iterate type="el" backwards="0">
                                    <p:tmAbs val="0"/>
                                  </p:iterate>
                                  <p:childTnLst>
                                    <p:set>
                                      <p:cBhvr>
                                        <p:cTn id="84" fill="hold"/>
                                        <p:tgtEl>
                                          <p:spTgt spid="54">
                                            <p:txEl>
                                              <p:pRg st="9" end="9"/>
                                            </p:txEl>
                                          </p:spTgt>
                                        </p:tgtEl>
                                        <p:attrNameLst>
                                          <p:attrName>style.visibility</p:attrName>
                                        </p:attrNameLst>
                                      </p:cBhvr>
                                      <p:to>
                                        <p:strVal val="visible"/>
                                      </p:to>
                                    </p:set>
                                    <p:anim calcmode="lin" valueType="num">
                                      <p:cBhvr>
                                        <p:cTn id="85" dur="1000" fill="hold"/>
                                        <p:tgtEl>
                                          <p:spTgt spid="54">
                                            <p:txEl>
                                              <p:pRg st="9" end="9"/>
                                            </p:txEl>
                                          </p:spTgt>
                                        </p:tgtEl>
                                        <p:attrNameLst>
                                          <p:attrName>ppt_w</p:attrName>
                                        </p:attrNameLst>
                                      </p:cBhvr>
                                      <p:tavLst>
                                        <p:tav tm="0">
                                          <p:val>
                                            <p:fltVal val="0"/>
                                          </p:val>
                                        </p:tav>
                                        <p:tav tm="100000">
                                          <p:val>
                                            <p:strVal val="#ppt_w"/>
                                          </p:val>
                                        </p:tav>
                                      </p:tavLst>
                                    </p:anim>
                                    <p:anim calcmode="lin" valueType="num">
                                      <p:cBhvr>
                                        <p:cTn id="86" dur="1000" fill="hold"/>
                                        <p:tgtEl>
                                          <p:spTgt spid="54">
                                            <p:txEl>
                                              <p:pRg st="9" end="9"/>
                                            </p:txEl>
                                          </p:spTgt>
                                        </p:tgtEl>
                                        <p:attrNameLst>
                                          <p:attrName>ppt_h</p:attrName>
                                        </p:attrNameLst>
                                      </p:cBhvr>
                                      <p:tavLst>
                                        <p:tav tm="0">
                                          <p:val>
                                            <p:fltVal val="0"/>
                                          </p:val>
                                        </p:tav>
                                        <p:tav tm="100000">
                                          <p:val>
                                            <p:strVal val="#ppt_h"/>
                                          </p:val>
                                        </p:tav>
                                      </p:tavLst>
                                    </p:anim>
                                    <p:anim calcmode="lin" valueType="num">
                                      <p:cBhvr>
                                        <p:cTn id="87" dur="1000" fill="hold"/>
                                        <p:tgtEl>
                                          <p:spTgt spid="54">
                                            <p:txEl>
                                              <p:pRg st="9" end="9"/>
                                            </p:txEl>
                                          </p:spTgt>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54">
                                            <p:txEl>
                                              <p:pRg st="9" end="9"/>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54" grpId="1"/>
    </p:bldLst>
  </p:timing>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2" name="Shape 152"/>
          <p:cNvSpPr/>
          <p:nvPr/>
        </p:nvSpPr>
        <p:spPr>
          <a:xfrm>
            <a:off x="1006049" y="939800"/>
            <a:ext cx="10992702"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Not to insult, but just in case:</a:t>
            </a:r>
          </a:p>
        </p:txBody>
      </p:sp>
      <p:pic>
        <p:nvPicPr>
          <p:cNvPr id="153" name="Measurements.jpg"/>
          <p:cNvPicPr/>
          <p:nvPr/>
        </p:nvPicPr>
        <p:blipFill>
          <a:blip r:embed="rId2">
            <a:extLst/>
          </a:blip>
          <a:stretch>
            <a:fillRect/>
          </a:stretch>
        </p:blipFill>
        <p:spPr>
          <a:xfrm>
            <a:off x="1314450" y="2171700"/>
            <a:ext cx="10375900" cy="5410200"/>
          </a:xfrm>
          <a:prstGeom prst="rect">
            <a:avLst/>
          </a:prstGeom>
          <a:ln w="12700">
            <a:miter lim="400000"/>
          </a:ln>
        </p:spPr>
      </p:pic>
      <p:sp>
        <p:nvSpPr>
          <p:cNvPr id="154" name="Shape 154"/>
          <p:cNvSpPr/>
          <p:nvPr/>
        </p:nvSpPr>
        <p:spPr>
          <a:xfrm>
            <a:off x="1295155" y="7835900"/>
            <a:ext cx="10414490" cy="1219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00000"/>
              </a:lnSpc>
              <a:spcBef>
                <a:spcPts val="2000"/>
              </a:spcBef>
              <a:buClrTx/>
              <a:buSzTx/>
              <a:buFontTx/>
              <a:buNone/>
              <a:defRPr sz="3700">
                <a:latin typeface="+mj-lt"/>
                <a:ea typeface="+mj-ea"/>
                <a:cs typeface="+mj-cs"/>
                <a:sym typeface="ContenuBook-Display"/>
              </a:defRPr>
            </a:lvl1pPr>
          </a:lstStyle>
          <a:p>
            <a:pPr lvl="0">
              <a:defRPr sz="1800">
                <a:solidFill>
                  <a:srgbClr val="000000"/>
                </a:solidFill>
              </a:defRPr>
            </a:pPr>
            <a:r>
              <a:rPr sz="3700">
                <a:solidFill>
                  <a:srgbClr val="FFFFFF"/>
                </a:solidFill>
              </a:rPr>
              <a:t>Yes, the left side is one unit wider in the capture. I fixed it in the sample font you got with the Webinar package. </a:t>
            </a:r>
          </a:p>
        </p:txBody>
      </p:sp>
    </p:spTree>
  </p:cSld>
  <p:clrMapOvr>
    <a:masterClrMapping/>
  </p:clrMapOvr>
  <p:transition spd="slow"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Shape 156"/>
          <p:cNvSpPr/>
          <p:nvPr/>
        </p:nvSpPr>
        <p:spPr>
          <a:xfrm>
            <a:off x="888755" y="774700"/>
            <a:ext cx="11227289"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Resources available:</a:t>
            </a:r>
          </a:p>
        </p:txBody>
      </p:sp>
      <p:sp>
        <p:nvSpPr>
          <p:cNvPr id="157" name="Shape 157"/>
          <p:cNvSpPr/>
          <p:nvPr/>
        </p:nvSpPr>
        <p:spPr>
          <a:xfrm>
            <a:off x="888755" y="1676399"/>
            <a:ext cx="11227289" cy="838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buClrTx/>
              <a:buSzTx/>
              <a:buFontTx/>
              <a:buNone/>
              <a:defRPr sz="1800">
                <a:solidFill>
                  <a:srgbClr val="000000"/>
                </a:solidFill>
              </a:defRPr>
            </a:pPr>
            <a:r>
              <a:rPr sz="4800">
                <a:solidFill>
                  <a:srgbClr val="FFFFFF"/>
                </a:solidFill>
              </a:rPr>
              <a:t>The Book: on </a:t>
            </a:r>
            <a:r>
              <a:rPr sz="4800" u="sng">
                <a:solidFill>
                  <a:srgbClr val="FFFFFF"/>
                </a:solidFill>
                <a:hlinkClick r:id="rId2" invalidUrl="" action="" tgtFrame="" tooltip="" history="1" highlightClick="0" endSnd="0"/>
              </a:rPr>
              <a:t>The Skilled Workman</a:t>
            </a:r>
          </a:p>
        </p:txBody>
      </p:sp>
      <p:pic>
        <p:nvPicPr>
          <p:cNvPr id="158" name="PFD3rd+Cover600x800.jpg"/>
          <p:cNvPicPr/>
          <p:nvPr/>
        </p:nvPicPr>
        <p:blipFill>
          <a:blip r:embed="rId3">
            <a:extLst/>
          </a:blip>
          <a:stretch>
            <a:fillRect/>
          </a:stretch>
        </p:blipFill>
        <p:spPr>
          <a:xfrm>
            <a:off x="6741566" y="2541389"/>
            <a:ext cx="5323434" cy="7097911"/>
          </a:xfrm>
          <a:prstGeom prst="rect">
            <a:avLst/>
          </a:prstGeom>
          <a:ln w="12700">
            <a:miter lim="400000"/>
          </a:ln>
        </p:spPr>
      </p:pic>
      <p:sp>
        <p:nvSpPr>
          <p:cNvPr id="159" name="Shape 159"/>
          <p:cNvSpPr/>
          <p:nvPr/>
        </p:nvSpPr>
        <p:spPr>
          <a:xfrm>
            <a:off x="952255" y="3149599"/>
            <a:ext cx="5664719" cy="3454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just">
              <a:lnSpc>
                <a:spcPct val="100000"/>
              </a:lnSpc>
              <a:spcBef>
                <a:spcPts val="2000"/>
              </a:spcBef>
              <a:buClrTx/>
              <a:buSzTx/>
              <a:buFontTx/>
              <a:buNone/>
              <a:defRPr sz="1800">
                <a:solidFill>
                  <a:srgbClr val="000000"/>
                </a:solidFill>
              </a:defRPr>
            </a:pPr>
            <a:r>
              <a:rPr sz="3700">
                <a:solidFill>
                  <a:srgbClr val="FFFFFF"/>
                </a:solidFill>
                <a:latin typeface="+mj-lt"/>
                <a:ea typeface="+mj-ea"/>
                <a:cs typeface="+mj-cs"/>
                <a:sym typeface="ContenuBook-Display"/>
              </a:rPr>
              <a:t>The Third Edition Plus is the most recent book published. However, I really streamlined procedures in the video course. I am making a new book. </a:t>
            </a:r>
            <a:r>
              <a:rPr i="1" sz="3500">
                <a:solidFill>
                  <a:srgbClr val="FFFBC4"/>
                </a:solidFill>
              </a:rPr>
              <a:t>Practical Font Design Streamlined</a:t>
            </a:r>
            <a:r>
              <a:rPr sz="3700">
                <a:solidFill>
                  <a:srgbClr val="FFFFFF"/>
                </a:solidFill>
                <a:latin typeface="+mj-lt"/>
                <a:ea typeface="+mj-ea"/>
                <a:cs typeface="+mj-cs"/>
                <a:sym typeface="ContenuBook-Display"/>
              </a:rPr>
              <a:t>.</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0">
              <a:srgbClr val="5747C1"/>
            </a:gs>
            <a:gs pos="100000">
              <a:srgbClr val="302B71"/>
            </a:gs>
          </a:gsLst>
          <a:lin ang="5400000" scaled="0"/>
        </a:gradFill>
      </p:bgPr>
    </p:bg>
    <p:spTree>
      <p:nvGrpSpPr>
        <p:cNvPr id="1" name=""/>
        <p:cNvGrpSpPr/>
        <p:nvPr/>
      </p:nvGrpSpPr>
      <p:grpSpPr>
        <a:xfrm>
          <a:off x="0" y="0"/>
          <a:ext cx="0" cy="0"/>
          <a:chOff x="0" y="0"/>
          <a:chExt cx="0" cy="0"/>
        </a:xfrm>
      </p:grpSpPr>
      <p:sp>
        <p:nvSpPr>
          <p:cNvPr id="161" name="Shape 161"/>
          <p:cNvSpPr/>
          <p:nvPr/>
        </p:nvSpPr>
        <p:spPr>
          <a:xfrm>
            <a:off x="888755" y="774700"/>
            <a:ext cx="11227289"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700"/>
              </a:spcBef>
              <a:buClrTx/>
              <a:buSzTx/>
              <a:buFontTx/>
              <a:buNone/>
              <a:defRPr sz="7200">
                <a:latin typeface="+mj-lt"/>
                <a:ea typeface="+mj-ea"/>
                <a:cs typeface="+mj-cs"/>
                <a:sym typeface="ContenuBook-Display"/>
              </a:defRPr>
            </a:lvl1pPr>
          </a:lstStyle>
          <a:p>
            <a:pPr lvl="0">
              <a:defRPr sz="1800">
                <a:solidFill>
                  <a:srgbClr val="000000"/>
                </a:solidFill>
              </a:defRPr>
            </a:pPr>
            <a:r>
              <a:rPr sz="7200">
                <a:solidFill>
                  <a:srgbClr val="FFFFFF"/>
                </a:solidFill>
              </a:rPr>
              <a:t>Resources available:</a:t>
            </a:r>
          </a:p>
        </p:txBody>
      </p:sp>
      <p:sp>
        <p:nvSpPr>
          <p:cNvPr id="162" name="Shape 162"/>
          <p:cNvSpPr/>
          <p:nvPr/>
        </p:nvSpPr>
        <p:spPr>
          <a:xfrm>
            <a:off x="888755" y="1676399"/>
            <a:ext cx="11227289" cy="838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buClrTx/>
              <a:buSzTx/>
              <a:buFontTx/>
              <a:buNone/>
              <a:defRPr sz="1800">
                <a:solidFill>
                  <a:srgbClr val="000000"/>
                </a:solidFill>
              </a:defRPr>
            </a:pPr>
            <a:r>
              <a:rPr sz="4800">
                <a:solidFill>
                  <a:srgbClr val="FFFFFF"/>
                </a:solidFill>
              </a:rPr>
              <a:t>The Video Course: </a:t>
            </a:r>
            <a:r>
              <a:rPr sz="4800" u="sng">
                <a:solidFill>
                  <a:srgbClr val="FFFFFF"/>
                </a:solidFill>
                <a:hlinkClick r:id="rId2" invalidUrl="" action="" tgtFrame="" tooltip="" history="1" highlightClick="0" endSnd="0"/>
              </a:rPr>
              <a:t>Practical Font Design</a:t>
            </a:r>
          </a:p>
        </p:txBody>
      </p:sp>
      <p:pic>
        <p:nvPicPr>
          <p:cNvPr id="163" name="FontDesign960x540.jpg"/>
          <p:cNvPicPr/>
          <p:nvPr/>
        </p:nvPicPr>
        <p:blipFill>
          <a:blip r:embed="rId3">
            <a:extLst/>
          </a:blip>
          <a:stretch>
            <a:fillRect/>
          </a:stretch>
        </p:blipFill>
        <p:spPr>
          <a:xfrm>
            <a:off x="888755" y="2625450"/>
            <a:ext cx="11227290" cy="6315350"/>
          </a:xfrm>
          <a:prstGeom prst="rect">
            <a:avLst/>
          </a:prstGeom>
          <a:ln w="12700">
            <a:miter lim="400000"/>
          </a:ln>
        </p:spPr>
      </p:pic>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0">
              <a:srgbClr val="971817"/>
            </a:gs>
            <a:gs pos="100000">
              <a:srgbClr val="720C04"/>
            </a:gs>
          </a:gsLst>
          <a:lin ang="5400000" scaled="0"/>
        </a:gradFill>
      </p:bgPr>
    </p:bg>
    <p:spTree>
      <p:nvGrpSpPr>
        <p:cNvPr id="1" name=""/>
        <p:cNvGrpSpPr/>
        <p:nvPr/>
      </p:nvGrpSpPr>
      <p:grpSpPr>
        <a:xfrm>
          <a:off x="0" y="0"/>
          <a:ext cx="0" cy="0"/>
          <a:chOff x="0" y="0"/>
          <a:chExt cx="0" cy="0"/>
        </a:xfrm>
      </p:grpSpPr>
      <p:sp>
        <p:nvSpPr>
          <p:cNvPr id="165" name="Shape 165"/>
          <p:cNvSpPr/>
          <p:nvPr/>
        </p:nvSpPr>
        <p:spPr>
          <a:xfrm>
            <a:off x="1947887" y="3957320"/>
            <a:ext cx="9109026" cy="183896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lgn="ctr" defTabSz="825500">
              <a:lnSpc>
                <a:spcPct val="80000"/>
              </a:lnSpc>
              <a:spcBef>
                <a:spcPts val="0"/>
              </a:spcBef>
              <a:buClrTx/>
              <a:buSzTx/>
              <a:buFontTx/>
              <a:buNone/>
              <a:defRPr sz="1800">
                <a:solidFill>
                  <a:srgbClr val="000000"/>
                </a:solidFill>
              </a:defRPr>
            </a:pPr>
            <a:r>
              <a:rPr sz="6300">
                <a:solidFill>
                  <a:srgbClr val="B6DD99"/>
                </a:solidFill>
              </a:rPr>
              <a:t>If you have questions, email me:</a:t>
            </a:r>
            <a:br>
              <a:rPr sz="6300">
                <a:solidFill>
                  <a:srgbClr val="B6DD99"/>
                </a:solidFill>
              </a:rPr>
            </a:br>
            <a:r>
              <a:rPr sz="6300" u="sng">
                <a:solidFill>
                  <a:srgbClr val="B6DD99"/>
                </a:solidFill>
                <a:hlinkClick r:id="rId2" invalidUrl="" action="" tgtFrame="" tooltip="" history="1" highlightClick="0" endSnd="0"/>
              </a:rPr>
              <a:t>david @ radiqx dot com</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 name="Shape 56"/>
          <p:cNvSpPr/>
          <p:nvPr>
            <p:ph type="title" idx="4294967295"/>
          </p:nvPr>
        </p:nvSpPr>
        <p:spPr>
          <a:xfrm>
            <a:off x="368300" y="393700"/>
            <a:ext cx="12344400" cy="2133600"/>
          </a:xfrm>
          <a:prstGeom prst="rect">
            <a:avLst/>
          </a:prstGeom>
          <a:ln w="9525">
            <a:bevel/>
          </a:ln>
        </p:spPr>
        <p:txBody>
          <a:bodyPr/>
          <a:lstStyle/>
          <a:p>
            <a:pPr lvl="0" defTabSz="274574">
              <a:spcBef>
                <a:spcPts val="300"/>
              </a:spcBef>
              <a:buClrTx/>
              <a:buSzTx/>
              <a:buFontTx/>
              <a:buNone/>
              <a:defRPr sz="1800">
                <a:solidFill>
                  <a:srgbClr val="000000"/>
                </a:solidFill>
              </a:defRPr>
            </a:pPr>
            <a:r>
              <a:rPr sz="3384">
                <a:solidFill>
                  <a:srgbClr val="FFFFFF"/>
                </a:solidFill>
              </a:rPr>
              <a:t>When you open the sample font, you’ll see I have given you the caps, lowercase, &amp; accents. I’m using MacOS Roman for the character grid because I work on a Mac. I find it orders the glyphs so they are easy </a:t>
            </a:r>
            <a:br>
              <a:rPr sz="3384">
                <a:solidFill>
                  <a:srgbClr val="FFFFFF"/>
                </a:solidFill>
              </a:rPr>
            </a:br>
            <a:r>
              <a:rPr sz="3384">
                <a:solidFill>
                  <a:srgbClr val="FFFFFF"/>
                </a:solidFill>
              </a:rPr>
              <a:t>for me to find and work with them.</a:t>
            </a:r>
          </a:p>
        </p:txBody>
      </p:sp>
      <p:pic>
        <p:nvPicPr>
          <p:cNvPr id="57" name="SampleFont.jpg"/>
          <p:cNvPicPr/>
          <p:nvPr/>
        </p:nvPicPr>
        <p:blipFill>
          <a:blip r:embed="rId2">
            <a:extLst/>
          </a:blip>
          <a:stretch>
            <a:fillRect/>
          </a:stretch>
        </p:blipFill>
        <p:spPr>
          <a:xfrm>
            <a:off x="360033" y="2690812"/>
            <a:ext cx="12420601" cy="6986588"/>
          </a:xfrm>
          <a:prstGeom prst="rect">
            <a:avLst/>
          </a:prstGeom>
          <a:ln w="12700">
            <a:miter lim="400000"/>
          </a:ln>
        </p:spPr>
      </p:pic>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 name="Shape 59"/>
          <p:cNvSpPr/>
          <p:nvPr>
            <p:ph type="title"/>
          </p:nvPr>
        </p:nvSpPr>
        <p:spPr>
          <a:xfrm>
            <a:off x="330200" y="342900"/>
            <a:ext cx="12280900" cy="1727200"/>
          </a:xfrm>
          <a:prstGeom prst="rect">
            <a:avLst/>
          </a:prstGeom>
          <a:gradFill>
            <a:gsLst>
              <a:gs pos="0">
                <a:srgbClr val="01093F"/>
              </a:gs>
              <a:gs pos="100000">
                <a:srgbClr val="535364"/>
              </a:gs>
            </a:gsLst>
            <a:lin ang="5400000"/>
          </a:gradFill>
          <a:ln w="9525">
            <a:bevel/>
          </a:ln>
        </p:spPr>
        <p:txBody>
          <a:bodyPr/>
          <a:lstStyle>
            <a:lvl1pPr>
              <a:buClrTx/>
              <a:buSzTx/>
              <a:buFontTx/>
              <a:buNone/>
            </a:lvl1pPr>
          </a:lstStyle>
          <a:p>
            <a:pPr lvl="0">
              <a:defRPr sz="1800">
                <a:solidFill>
                  <a:srgbClr val="000000"/>
                </a:solidFill>
              </a:defRPr>
            </a:pPr>
            <a:r>
              <a:rPr sz="7200">
                <a:solidFill>
                  <a:srgbClr val="FFFFFF"/>
                </a:solidFill>
              </a:rPr>
              <a:t>5.  Open the Cap I and draw it </a:t>
            </a:r>
          </a:p>
        </p:txBody>
      </p:sp>
      <p:sp>
        <p:nvSpPr>
          <p:cNvPr id="60" name="Shape 60"/>
          <p:cNvSpPr/>
          <p:nvPr>
            <p:ph type="body" idx="1"/>
          </p:nvPr>
        </p:nvSpPr>
        <p:spPr>
          <a:xfrm>
            <a:off x="292100" y="2768600"/>
            <a:ext cx="12357100" cy="5715000"/>
          </a:xfrm>
          <a:prstGeom prst="rect">
            <a:avLst/>
          </a:prstGeom>
        </p:spPr>
        <p:txBody>
          <a:bodyPr anchor="t"/>
          <a:lstStyle/>
          <a:p>
            <a:pPr lvl="0" marL="773430" indent="-497205" defTabSz="508254">
              <a:lnSpc>
                <a:spcPct val="80000"/>
              </a:lnSpc>
              <a:spcBef>
                <a:spcPts val="2000"/>
              </a:spcBef>
              <a:defRPr sz="1800">
                <a:solidFill>
                  <a:srgbClr val="000000"/>
                </a:solidFill>
              </a:defRPr>
            </a:pPr>
            <a:r>
              <a:rPr sz="3654">
                <a:solidFill>
                  <a:srgbClr val="FFFFFF"/>
                </a:solidFill>
                <a:latin typeface="+mj-lt"/>
                <a:ea typeface="+mj-ea"/>
                <a:cs typeface="+mj-cs"/>
                <a:sym typeface="ContenuBook-Display"/>
              </a:rPr>
              <a:t>Obviously, there will be a lot of time spent here on this step as you determine your serif style or the stem end style if you are doing a sans serif</a:t>
            </a:r>
            <a:endParaRPr sz="3654">
              <a:solidFill>
                <a:srgbClr val="FFFFFF"/>
              </a:solidFill>
              <a:latin typeface="+mj-lt"/>
              <a:ea typeface="+mj-ea"/>
              <a:cs typeface="+mj-cs"/>
              <a:sym typeface="ContenuBook-Display"/>
            </a:endParaRPr>
          </a:p>
          <a:p>
            <a:pPr lvl="0" marL="773430" indent="-497205" defTabSz="508254">
              <a:lnSpc>
                <a:spcPct val="80000"/>
              </a:lnSpc>
              <a:spcBef>
                <a:spcPts val="2000"/>
              </a:spcBef>
              <a:defRPr sz="1800">
                <a:solidFill>
                  <a:srgbClr val="000000"/>
                </a:solidFill>
              </a:defRPr>
            </a:pPr>
            <a:r>
              <a:rPr sz="3654">
                <a:solidFill>
                  <a:srgbClr val="FFFFFF"/>
                </a:solidFill>
                <a:latin typeface="+mj-lt"/>
                <a:ea typeface="+mj-ea"/>
                <a:cs typeface="+mj-cs"/>
                <a:sym typeface="ContenuBook-Display"/>
              </a:rPr>
              <a:t>We are just going to use the simple serif in the sample</a:t>
            </a:r>
            <a:endParaRPr sz="3654">
              <a:solidFill>
                <a:srgbClr val="FFFFFF"/>
              </a:solidFill>
              <a:latin typeface="+mj-lt"/>
              <a:ea typeface="+mj-ea"/>
              <a:cs typeface="+mj-cs"/>
              <a:sym typeface="ContenuBook-Display"/>
            </a:endParaRPr>
          </a:p>
          <a:p>
            <a:pPr lvl="0" marL="773430" indent="-497205" defTabSz="508254">
              <a:lnSpc>
                <a:spcPct val="80000"/>
              </a:lnSpc>
              <a:spcBef>
                <a:spcPts val="2000"/>
              </a:spcBef>
              <a:defRPr sz="1800">
                <a:solidFill>
                  <a:srgbClr val="000000"/>
                </a:solidFill>
              </a:defRPr>
            </a:pPr>
            <a:r>
              <a:rPr sz="3654">
                <a:solidFill>
                  <a:srgbClr val="FFFFFF"/>
                </a:solidFill>
                <a:latin typeface="+mj-lt"/>
                <a:ea typeface="+mj-ea"/>
                <a:cs typeface="+mj-cs"/>
                <a:sym typeface="ContenuBook-Display"/>
              </a:rPr>
              <a:t>This is also where you set the stem width. We will use this stem width for all the vertical stems in the font.</a:t>
            </a:r>
            <a:endParaRPr sz="3654">
              <a:solidFill>
                <a:srgbClr val="FFFFFF"/>
              </a:solidFill>
              <a:latin typeface="+mj-lt"/>
              <a:ea typeface="+mj-ea"/>
              <a:cs typeface="+mj-cs"/>
              <a:sym typeface="ContenuBook-Display"/>
            </a:endParaRPr>
          </a:p>
          <a:p>
            <a:pPr lvl="0" marL="773430" indent="-497205" defTabSz="508254">
              <a:lnSpc>
                <a:spcPct val="80000"/>
              </a:lnSpc>
              <a:spcBef>
                <a:spcPts val="2000"/>
              </a:spcBef>
              <a:defRPr sz="1800">
                <a:solidFill>
                  <a:srgbClr val="000000"/>
                </a:solidFill>
              </a:defRPr>
            </a:pPr>
            <a:r>
              <a:rPr sz="3654">
                <a:solidFill>
                  <a:srgbClr val="FFFFFF"/>
                </a:solidFill>
                <a:latin typeface="+mj-lt"/>
                <a:ea typeface="+mj-ea"/>
                <a:cs typeface="+mj-cs"/>
                <a:sym typeface="ContenuBook-Display"/>
              </a:rPr>
              <a:t>So, this simple character is very important.</a:t>
            </a:r>
            <a:endParaRPr sz="3654">
              <a:solidFill>
                <a:srgbClr val="FFFFFF"/>
              </a:solidFill>
              <a:latin typeface="+mj-lt"/>
              <a:ea typeface="+mj-ea"/>
              <a:cs typeface="+mj-cs"/>
              <a:sym typeface="ContenuBook-Display"/>
            </a:endParaRPr>
          </a:p>
          <a:p>
            <a:pPr lvl="0" marL="566261" indent="-290036" defTabSz="508254">
              <a:lnSpc>
                <a:spcPct val="90000"/>
              </a:lnSpc>
              <a:spcBef>
                <a:spcPts val="2000"/>
              </a:spcBef>
              <a:defRPr sz="1800">
                <a:solidFill>
                  <a:srgbClr val="000000"/>
                </a:solidFill>
              </a:defRPr>
            </a:pPr>
            <a:r>
              <a:rPr sz="3654">
                <a:solidFill>
                  <a:srgbClr val="FFFFFF"/>
                </a:solidFill>
                <a:latin typeface="+mj-lt"/>
                <a:ea typeface="+mj-ea"/>
                <a:cs typeface="+mj-cs"/>
                <a:sym typeface="ContenuBook-Display"/>
              </a:rPr>
              <a:t>Here: </a:t>
            </a:r>
            <a:r>
              <a:rPr sz="6264">
                <a:solidFill>
                  <a:srgbClr val="FFFFFF"/>
                </a:solidFill>
                <a:latin typeface="+mj-lt"/>
                <a:ea typeface="+mj-ea"/>
                <a:cs typeface="+mj-cs"/>
                <a:sym typeface="ContenuBook-Display"/>
              </a:rPr>
              <a:t>BbDdEFfHhIiJjKkLlPpqRrTtUuY </a:t>
            </a:r>
            <a:r>
              <a:rPr sz="3654">
                <a:solidFill>
                  <a:srgbClr val="FFFFFF"/>
                </a:solidFill>
                <a:latin typeface="+mj-lt"/>
                <a:ea typeface="+mj-ea"/>
                <a:cs typeface="+mj-cs"/>
                <a:sym typeface="ContenuBook-Display"/>
              </a:rPr>
              <a:t>Look at all the vertical stems! They all need to be the same width.</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ph type="title"/>
          </p:nvPr>
        </p:nvSpPr>
        <p:spPr>
          <a:xfrm>
            <a:off x="546100" y="254000"/>
            <a:ext cx="12204849" cy="1360438"/>
          </a:xfrm>
          <a:prstGeom prst="rect">
            <a:avLst/>
          </a:prstGeom>
          <a:gradFill>
            <a:gsLst>
              <a:gs pos="0">
                <a:srgbClr val="3F0C53"/>
              </a:gs>
              <a:gs pos="100000">
                <a:srgbClr val="1B365D"/>
              </a:gs>
            </a:gsLst>
            <a:lin ang="2880919"/>
          </a:gradFill>
          <a:ln w="9525">
            <a:bevel/>
          </a:ln>
        </p:spPr>
        <p:txBody>
          <a:bodyPr/>
          <a:lstStyle>
            <a:lvl1pPr>
              <a:buClrTx/>
              <a:buSzTx/>
              <a:buFontTx/>
              <a:buNone/>
            </a:lvl1pPr>
          </a:lstStyle>
          <a:p>
            <a:pPr lvl="0">
              <a:defRPr sz="1800">
                <a:solidFill>
                  <a:srgbClr val="000000"/>
                </a:solidFill>
              </a:defRPr>
            </a:pPr>
            <a:r>
              <a:rPr sz="7200">
                <a:solidFill>
                  <a:srgbClr val="FFFFFF"/>
                </a:solidFill>
              </a:rPr>
              <a:t>5. Double-click on I glyph</a:t>
            </a:r>
          </a:p>
        </p:txBody>
      </p:sp>
      <p:sp>
        <p:nvSpPr>
          <p:cNvPr id="63" name="Shape 63"/>
          <p:cNvSpPr/>
          <p:nvPr>
            <p:ph type="body" idx="1"/>
          </p:nvPr>
        </p:nvSpPr>
        <p:spPr>
          <a:xfrm>
            <a:off x="546100" y="1676400"/>
            <a:ext cx="5067300" cy="5918200"/>
          </a:xfrm>
          <a:prstGeom prst="rect">
            <a:avLst/>
          </a:prstGeom>
        </p:spPr>
        <p:txBody>
          <a:bodyPr anchor="t"/>
          <a:lstStyle/>
          <a:p>
            <a:pPr lvl="0" marL="390016" indent="-263525" defTabSz="484886">
              <a:lnSpc>
                <a:spcPct val="90000"/>
              </a:lnSpc>
              <a:spcBef>
                <a:spcPts val="500"/>
              </a:spcBef>
              <a:buClr>
                <a:srgbClr val="C9392D"/>
              </a:buClr>
              <a:buSzPct val="80000"/>
              <a:buFont typeface="Zapf Dingbats"/>
              <a:buChar char="✤"/>
              <a:defRPr sz="1800">
                <a:solidFill>
                  <a:srgbClr val="000000"/>
                </a:solidFill>
              </a:defRPr>
            </a:pPr>
            <a:r>
              <a:rPr sz="2988">
                <a:solidFill>
                  <a:srgbClr val="FFFFFF"/>
                </a:solidFill>
              </a:rPr>
              <a:t>Set up Editing Layers. Use the settings as seen [Open under Windows&gt;Panels]</a:t>
            </a:r>
            <a:endParaRPr sz="2988">
              <a:solidFill>
                <a:srgbClr val="FFFFFF"/>
              </a:solidFill>
            </a:endParaRPr>
          </a:p>
          <a:p>
            <a:pPr lvl="0" marL="390016" indent="-263525" defTabSz="484886">
              <a:lnSpc>
                <a:spcPct val="90000"/>
              </a:lnSpc>
              <a:spcBef>
                <a:spcPts val="500"/>
              </a:spcBef>
              <a:buClr>
                <a:srgbClr val="C9392D"/>
              </a:buClr>
              <a:buSzPct val="80000"/>
              <a:buFont typeface="Zapf Dingbats"/>
              <a:buChar char="✤"/>
              <a:defRPr sz="1800">
                <a:solidFill>
                  <a:srgbClr val="000000"/>
                </a:solidFill>
              </a:defRPr>
            </a:pPr>
            <a:r>
              <a:rPr sz="2988">
                <a:solidFill>
                  <a:srgbClr val="FFFFFF"/>
                </a:solidFill>
              </a:rPr>
              <a:t>Marquee to select all the top points as seen</a:t>
            </a:r>
            <a:endParaRPr sz="2988">
              <a:solidFill>
                <a:srgbClr val="FFFFFF"/>
              </a:solidFill>
            </a:endParaRPr>
          </a:p>
          <a:p>
            <a:pPr lvl="0" marL="390016" indent="-263525" defTabSz="484886">
              <a:lnSpc>
                <a:spcPct val="90000"/>
              </a:lnSpc>
              <a:spcBef>
                <a:spcPts val="500"/>
              </a:spcBef>
              <a:buClr>
                <a:srgbClr val="C9392D"/>
              </a:buClr>
              <a:buSzPct val="80000"/>
              <a:buFont typeface="Zapf Dingbats"/>
              <a:buChar char="✤"/>
              <a:defRPr sz="1800">
                <a:solidFill>
                  <a:srgbClr val="000000"/>
                </a:solidFill>
              </a:defRPr>
            </a:pPr>
            <a:r>
              <a:rPr sz="2988">
                <a:solidFill>
                  <a:srgbClr val="FFFFFF"/>
                </a:solidFill>
              </a:rPr>
              <a:t>Click on top center point, hold down shift key, and drag up until point is on Cap Height metric line. Or, you can simply move the whole selection up with the arrow key one unit at a time. Adding the shift key moves it 10 units. Using the Command key moves the selection 100 units.</a:t>
            </a:r>
          </a:p>
        </p:txBody>
      </p:sp>
      <p:pic>
        <p:nvPicPr>
          <p:cNvPr id="64" name="AdjustI.jpg"/>
          <p:cNvPicPr/>
          <p:nvPr/>
        </p:nvPicPr>
        <p:blipFill>
          <a:blip r:embed="rId2">
            <a:extLst/>
          </a:blip>
          <a:stretch>
            <a:fillRect/>
          </a:stretch>
        </p:blipFill>
        <p:spPr>
          <a:xfrm>
            <a:off x="5689600" y="1841500"/>
            <a:ext cx="7089518" cy="7658100"/>
          </a:xfrm>
          <a:prstGeom prst="rect">
            <a:avLst/>
          </a:prstGeom>
          <a:ln w="12700">
            <a:miter lim="400000"/>
          </a:ln>
        </p:spPr>
      </p:pic>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 name="Shape 66"/>
          <p:cNvSpPr/>
          <p:nvPr>
            <p:ph type="title"/>
          </p:nvPr>
        </p:nvSpPr>
        <p:spPr>
          <a:xfrm>
            <a:off x="381000" y="254000"/>
            <a:ext cx="12179300" cy="1397000"/>
          </a:xfrm>
          <a:prstGeom prst="rect">
            <a:avLst/>
          </a:prstGeom>
          <a:gradFill>
            <a:gsLst>
              <a:gs pos="0">
                <a:srgbClr val="450E5A"/>
              </a:gs>
              <a:gs pos="100000">
                <a:srgbClr val="1B365D"/>
              </a:gs>
            </a:gsLst>
            <a:lin ang="5400000"/>
          </a:gradFill>
          <a:ln w="9525">
            <a:bevel/>
          </a:ln>
        </p:spPr>
        <p:txBody>
          <a:bodyPr lIns="266700" tIns="266700" rIns="266700" bIns="266700"/>
          <a:lstStyle>
            <a:lvl1pPr defTabSz="426466">
              <a:spcBef>
                <a:spcPts val="500"/>
              </a:spcBef>
              <a:buClrTx/>
              <a:buSzTx/>
              <a:buFontTx/>
              <a:buNone/>
              <a:defRPr sz="5256"/>
            </a:lvl1pPr>
          </a:lstStyle>
          <a:p>
            <a:pPr lvl="0">
              <a:defRPr sz="1800">
                <a:solidFill>
                  <a:srgbClr val="000000"/>
                </a:solidFill>
              </a:defRPr>
            </a:pPr>
            <a:r>
              <a:rPr sz="5256">
                <a:solidFill>
                  <a:srgbClr val="FFFFFF"/>
                </a:solidFill>
              </a:rPr>
              <a:t>6: Make the special pieces component</a:t>
            </a:r>
          </a:p>
        </p:txBody>
      </p:sp>
      <p:sp>
        <p:nvSpPr>
          <p:cNvPr id="67" name="Shape 67"/>
          <p:cNvSpPr/>
          <p:nvPr>
            <p:ph type="body" idx="1"/>
          </p:nvPr>
        </p:nvSpPr>
        <p:spPr>
          <a:xfrm>
            <a:off x="355600" y="1905000"/>
            <a:ext cx="6070600" cy="6578600"/>
          </a:xfrm>
          <a:prstGeom prst="rect">
            <a:avLst/>
          </a:prstGeom>
        </p:spPr>
        <p:txBody>
          <a:bodyPr anchor="t"/>
          <a:lstStyle/>
          <a:p>
            <a:pPr lvl="0" marL="698500">
              <a:spcBef>
                <a:spcPts val="700"/>
              </a:spcBef>
              <a:buClr>
                <a:srgbClr val="EAB452"/>
              </a:buClr>
              <a:buSzPct val="111000"/>
              <a:buFont typeface="Zapf Dingbats"/>
              <a:buChar char="✦"/>
              <a:defRPr sz="1800">
                <a:solidFill>
                  <a:srgbClr val="000000"/>
                </a:solidFill>
              </a:defRPr>
            </a:pPr>
            <a:r>
              <a:rPr sz="3600">
                <a:solidFill>
                  <a:srgbClr val="FFFFFF"/>
                </a:solidFill>
              </a:rPr>
              <a:t>Open Generate Glyphs under the Glyph menu [Command+G]</a:t>
            </a:r>
            <a:endParaRPr sz="3600">
              <a:solidFill>
                <a:srgbClr val="FFFFFF"/>
              </a:solidFill>
            </a:endParaRPr>
          </a:p>
          <a:p>
            <a:pPr lvl="0" marL="698500">
              <a:spcBef>
                <a:spcPts val="700"/>
              </a:spcBef>
              <a:buClr>
                <a:srgbClr val="EAB452"/>
              </a:buClr>
              <a:buSzPct val="111000"/>
              <a:buFont typeface="Zapf Dingbats"/>
              <a:buChar char="✦"/>
              <a:defRPr sz="1800">
                <a:solidFill>
                  <a:srgbClr val="000000"/>
                </a:solidFill>
              </a:defRPr>
            </a:pPr>
            <a:r>
              <a:rPr sz="3600">
                <a:solidFill>
                  <a:srgbClr val="FFFFFF"/>
                </a:solidFill>
              </a:rPr>
              <a:t>Type in the name of your special glyph [I use ll]</a:t>
            </a:r>
            <a:endParaRPr sz="3600">
              <a:solidFill>
                <a:srgbClr val="FFFFFF"/>
              </a:solidFill>
            </a:endParaRPr>
          </a:p>
          <a:p>
            <a:pPr lvl="0" marL="698500">
              <a:lnSpc>
                <a:spcPct val="90000"/>
              </a:lnSpc>
              <a:spcBef>
                <a:spcPts val="700"/>
              </a:spcBef>
              <a:buClr>
                <a:srgbClr val="EAB452"/>
              </a:buClr>
              <a:buSzPct val="111000"/>
              <a:buFont typeface="Zapf Dingbats"/>
              <a:buChar char="✦"/>
              <a:defRPr sz="1800">
                <a:solidFill>
                  <a:srgbClr val="000000"/>
                </a:solidFill>
              </a:defRPr>
            </a:pPr>
            <a:r>
              <a:rPr sz="3600">
                <a:solidFill>
                  <a:srgbClr val="FFFFFF"/>
                </a:solidFill>
              </a:rPr>
              <a:t>Click OK</a:t>
            </a:r>
          </a:p>
        </p:txBody>
      </p:sp>
      <p:pic>
        <p:nvPicPr>
          <p:cNvPr id="68" name="GenerateGlyphs.jpg"/>
          <p:cNvPicPr/>
          <p:nvPr/>
        </p:nvPicPr>
        <p:blipFill>
          <a:blip r:embed="rId2">
            <a:extLst/>
          </a:blip>
          <a:stretch>
            <a:fillRect/>
          </a:stretch>
        </p:blipFill>
        <p:spPr>
          <a:xfrm>
            <a:off x="6436189" y="2057400"/>
            <a:ext cx="6136811" cy="5118100"/>
          </a:xfrm>
          <a:prstGeom prst="rect">
            <a:avLst/>
          </a:prstGeom>
          <a:ln w="12700">
            <a:miter lim="400000"/>
          </a:ln>
        </p:spPr>
      </p:pic>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 name="Shape 70"/>
          <p:cNvSpPr/>
          <p:nvPr>
            <p:ph type="title"/>
          </p:nvPr>
        </p:nvSpPr>
        <p:spPr>
          <a:xfrm>
            <a:off x="412750" y="241300"/>
            <a:ext cx="12179300" cy="1397000"/>
          </a:xfrm>
          <a:prstGeom prst="rect">
            <a:avLst/>
          </a:prstGeom>
          <a:gradFill>
            <a:gsLst>
              <a:gs pos="0">
                <a:srgbClr val="450E5A"/>
              </a:gs>
              <a:gs pos="100000">
                <a:srgbClr val="1B365D"/>
              </a:gs>
            </a:gsLst>
            <a:lin ang="5400000"/>
          </a:gradFill>
          <a:ln w="9525">
            <a:bevel/>
          </a:ln>
        </p:spPr>
        <p:txBody>
          <a:bodyPr lIns="266700" tIns="266700" rIns="266700" bIns="266700"/>
          <a:lstStyle>
            <a:lvl1pPr defTabSz="356362">
              <a:spcBef>
                <a:spcPts val="400"/>
              </a:spcBef>
              <a:buClrTx/>
              <a:buSzTx/>
              <a:buFontTx/>
              <a:buNone/>
              <a:defRPr sz="4392"/>
            </a:lvl1pPr>
          </a:lstStyle>
          <a:p>
            <a:pPr lvl="0">
              <a:defRPr sz="1800">
                <a:solidFill>
                  <a:srgbClr val="000000"/>
                </a:solidFill>
              </a:defRPr>
            </a:pPr>
            <a:r>
              <a:rPr sz="4392">
                <a:solidFill>
                  <a:srgbClr val="FFFFFF"/>
                </a:solidFill>
              </a:rPr>
              <a:t>6b: Now add the new top &amp; bottom serifs to the ll slot</a:t>
            </a:r>
          </a:p>
        </p:txBody>
      </p:sp>
      <p:sp>
        <p:nvSpPr>
          <p:cNvPr id="71" name="Shape 71"/>
          <p:cNvSpPr/>
          <p:nvPr>
            <p:ph type="body" idx="1"/>
          </p:nvPr>
        </p:nvSpPr>
        <p:spPr>
          <a:xfrm>
            <a:off x="355600" y="1905000"/>
            <a:ext cx="6070600" cy="6908800"/>
          </a:xfrm>
          <a:prstGeom prst="rect">
            <a:avLst/>
          </a:prstGeom>
        </p:spPr>
        <p:txBody>
          <a:bodyPr anchor="t"/>
          <a:lstStyle/>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Choose the white rectangle tool from the Paint toolbar</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In the cap I glyph, cut off the top serif with a white rectangle</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Double-click on the cut off serif path to select it and copy/paste into the ll slot</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Back to the Cap I and undo the damage to the glyph</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In the ll slot, paste in the piece and move it straight sideways to the left of the origin line using the arrow keys + shift or command as needed</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Do the same with the bottom serif</a:t>
            </a:r>
          </a:p>
        </p:txBody>
      </p:sp>
      <p:pic>
        <p:nvPicPr>
          <p:cNvPr id="72" name="WhiteRectangleTool.jpg"/>
          <p:cNvPicPr/>
          <p:nvPr/>
        </p:nvPicPr>
        <p:blipFill>
          <a:blip r:embed="rId2">
            <a:extLst/>
          </a:blip>
          <a:stretch>
            <a:fillRect/>
          </a:stretch>
        </p:blipFill>
        <p:spPr>
          <a:xfrm>
            <a:off x="6489700" y="2108200"/>
            <a:ext cx="5295900" cy="406400"/>
          </a:xfrm>
          <a:prstGeom prst="rect">
            <a:avLst/>
          </a:prstGeom>
          <a:ln w="12700">
            <a:miter lim="400000"/>
          </a:ln>
        </p:spPr>
      </p:pic>
      <p:pic>
        <p:nvPicPr>
          <p:cNvPr id="73" name="CutOffSerif.jpg"/>
          <p:cNvPicPr/>
          <p:nvPr/>
        </p:nvPicPr>
        <p:blipFill>
          <a:blip r:embed="rId3">
            <a:extLst/>
          </a:blip>
          <a:stretch>
            <a:fillRect/>
          </a:stretch>
        </p:blipFill>
        <p:spPr>
          <a:xfrm>
            <a:off x="6489700" y="2717800"/>
            <a:ext cx="4038600" cy="4305300"/>
          </a:xfrm>
          <a:prstGeom prst="rect">
            <a:avLst/>
          </a:prstGeom>
          <a:ln w="12700">
            <a:miter lim="400000"/>
          </a:ln>
        </p:spPr>
      </p:pic>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 name="Shape 75"/>
          <p:cNvSpPr/>
          <p:nvPr>
            <p:ph type="title"/>
          </p:nvPr>
        </p:nvSpPr>
        <p:spPr>
          <a:xfrm>
            <a:off x="381000" y="254000"/>
            <a:ext cx="12179300" cy="1397000"/>
          </a:xfrm>
          <a:prstGeom prst="rect">
            <a:avLst/>
          </a:prstGeom>
          <a:gradFill>
            <a:gsLst>
              <a:gs pos="0">
                <a:srgbClr val="450E5A"/>
              </a:gs>
              <a:gs pos="100000">
                <a:srgbClr val="1B365D"/>
              </a:gs>
            </a:gsLst>
            <a:lin ang="5400000"/>
          </a:gradFill>
          <a:ln w="9525">
            <a:bevel/>
          </a:ln>
        </p:spPr>
        <p:txBody>
          <a:bodyPr lIns="266700" tIns="266700" rIns="266700" bIns="266700"/>
          <a:lstStyle>
            <a:lvl1pPr defTabSz="426466">
              <a:spcBef>
                <a:spcPts val="500"/>
              </a:spcBef>
              <a:buClrTx/>
              <a:buSzTx/>
              <a:buFontTx/>
              <a:buNone/>
              <a:defRPr sz="5256"/>
            </a:lvl1pPr>
          </a:lstStyle>
          <a:p>
            <a:pPr lvl="0">
              <a:defRPr sz="1800">
                <a:solidFill>
                  <a:srgbClr val="000000"/>
                </a:solidFill>
              </a:defRPr>
            </a:pPr>
            <a:r>
              <a:rPr sz="5256">
                <a:solidFill>
                  <a:srgbClr val="FFFFFF"/>
                </a:solidFill>
              </a:rPr>
              <a:t>7: Add the stem weight ball</a:t>
            </a:r>
          </a:p>
        </p:txBody>
      </p:sp>
      <p:sp>
        <p:nvSpPr>
          <p:cNvPr id="76" name="Shape 76"/>
          <p:cNvSpPr/>
          <p:nvPr>
            <p:ph type="body" idx="1"/>
          </p:nvPr>
        </p:nvSpPr>
        <p:spPr>
          <a:xfrm>
            <a:off x="355600" y="1892300"/>
            <a:ext cx="6070600" cy="6908800"/>
          </a:xfrm>
          <a:prstGeom prst="rect">
            <a:avLst/>
          </a:prstGeom>
        </p:spPr>
        <p:txBody>
          <a:bodyPr anchor="t"/>
          <a:lstStyle/>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Open the ll glyph</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Add a component Cap I</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Use the Black Ellipse tool to draw a circle exactly the width of the stem</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Right-click on the circle and choose Reverse Contours [this will make it a white circle]</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double click on the new path and drag it off between the top serif and measurement device</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Delete the component I</a:t>
            </a:r>
            <a:endParaRPr sz="3239">
              <a:solidFill>
                <a:srgbClr val="FFFFFF"/>
              </a:solidFill>
            </a:endParaRPr>
          </a:p>
          <a:p>
            <a:pPr lvl="0" marL="628650" indent="-514350" defTabSz="525779">
              <a:lnSpc>
                <a:spcPct val="90000"/>
              </a:lnSpc>
              <a:spcBef>
                <a:spcPts val="600"/>
              </a:spcBef>
              <a:buClr>
                <a:srgbClr val="EAB452"/>
              </a:buClr>
              <a:buSzPct val="111000"/>
              <a:buFont typeface="Zapf Dingbats"/>
              <a:buChar char="✦"/>
              <a:defRPr sz="1800">
                <a:solidFill>
                  <a:srgbClr val="000000"/>
                </a:solidFill>
              </a:defRPr>
            </a:pPr>
            <a:r>
              <a:rPr sz="3239">
                <a:solidFill>
                  <a:srgbClr val="FFFFFF"/>
                </a:solidFill>
              </a:rPr>
              <a:t>Now we have a ball the exact width of any vertical stems we need to measure &amp; adjust as needed</a:t>
            </a:r>
          </a:p>
        </p:txBody>
      </p:sp>
      <p:pic>
        <p:nvPicPr>
          <p:cNvPr id="77" name="WeightBall.jpg"/>
          <p:cNvPicPr/>
          <p:nvPr/>
        </p:nvPicPr>
        <p:blipFill>
          <a:blip r:embed="rId2">
            <a:extLst/>
          </a:blip>
          <a:stretch>
            <a:fillRect/>
          </a:stretch>
        </p:blipFill>
        <p:spPr>
          <a:xfrm>
            <a:off x="6832600" y="1901149"/>
            <a:ext cx="5727700" cy="7712751"/>
          </a:xfrm>
          <a:prstGeom prst="rect">
            <a:avLst/>
          </a:prstGeom>
          <a:ln w="12700">
            <a:miter lim="400000"/>
          </a:ln>
        </p:spPr>
      </p:pic>
    </p:spTree>
  </p:cSld>
  <p:clrMapOvr>
    <a:masterClrMapping/>
  </p:clrMapOvr>
  <p:transition spd="med" advClick="1"/>
</p:sld>
</file>

<file path=ppt/theme/theme1.xml><?xml version="1.0" encoding="utf-8"?>
<a:theme xmlns:a="http://schemas.openxmlformats.org/drawingml/2006/main" xmlns:r="http://schemas.openxmlformats.org/officeDocument/2006/relationships" name="Gradient">
  <a:themeElements>
    <a:clrScheme name="Gradient">
      <a:dk1>
        <a:srgbClr val="FF0000"/>
      </a:dk1>
      <a:lt1>
        <a:srgbClr val="FFFFFF"/>
      </a:lt1>
      <a:dk2>
        <a:srgbClr val="53585F"/>
      </a:dk2>
      <a:lt2>
        <a:srgbClr val="DCDEE0"/>
      </a:lt2>
      <a:accent1>
        <a:srgbClr val="0065C1"/>
      </a:accent1>
      <a:accent2>
        <a:srgbClr val="189B1A"/>
      </a:accent2>
      <a:accent3>
        <a:srgbClr val="008C91"/>
      </a:accent3>
      <a:accent4>
        <a:srgbClr val="5747C1"/>
      </a:accent4>
      <a:accent5>
        <a:srgbClr val="971817"/>
      </a:accent5>
      <a:accent6>
        <a:srgbClr val="BC8027"/>
      </a:accent6>
      <a:hlink>
        <a:srgbClr val="0000FF"/>
      </a:hlink>
      <a:folHlink>
        <a:srgbClr val="FF00FF"/>
      </a:folHlink>
    </a:clrScheme>
    <a:fontScheme name="Gradient">
      <a:majorFont>
        <a:latin typeface="ContenuBook-Display"/>
        <a:ea typeface="ContenuBook-Display"/>
        <a:cs typeface="ContenuBook-Display"/>
      </a:majorFont>
      <a:minorFont>
        <a:latin typeface="Buddy"/>
        <a:ea typeface="Buddy"/>
        <a:cs typeface="Buddy"/>
      </a:minorFont>
    </a:fontScheme>
    <a:fmtScheme name="Gradi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76200" dist="0" dir="18900000">
              <a:srgbClr val="000000">
                <a:alpha val="80000"/>
              </a:srgbClr>
            </a:outerShdw>
          </a:effectLst>
        </a:effectStyle>
        <a:effectStyle>
          <a:effectLst>
            <a:outerShdw sx="100000" sy="100000" kx="0" ky="0" algn="b" rotWithShape="0" blurRad="76200" dist="0" dir="18900000">
              <a:srgbClr val="000000">
                <a:alpha val="80000"/>
              </a:srgbClr>
            </a:outerShdw>
          </a:effectLst>
        </a:effectStyle>
        <a:effectStyle>
          <a:effectLst>
            <a:outerShdw sx="100000" sy="100000" kx="0" ky="0" algn="b" rotWithShape="0" blurRad="76200" dist="0" dir="18900000">
              <a:srgbClr val="000000">
                <a:alpha val="8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rgbClr val="0066C1"/>
            </a:gs>
            <a:gs pos="100000">
              <a:srgbClr val="094593"/>
            </a:gs>
          </a:gsLst>
          <a:lin ang="5400000" scaled="0"/>
        </a:gradFill>
        <a:ln w="12700" cap="flat">
          <a:noFill/>
          <a:miter lim="400000"/>
        </a:ln>
        <a:effectLst>
          <a:outerShdw sx="100000" sy="100000" kx="0" ky="0" algn="b" rotWithShape="0" blurRad="76200" dist="0" dir="18900000">
            <a:srgbClr val="000000">
              <a:alpha val="8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8001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outerShdw sx="100000" sy="100000" kx="0" ky="0" algn="b" rotWithShape="0" blurRad="25400" dist="23998" dir="2700000">
                <a:srgbClr val="000000">
                  <a:alpha val="31034"/>
                </a:srgbClr>
              </a:outerShdw>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FFFFFF"/>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1" hangingPunct="0">
          <a:lnSpc>
            <a:spcPct val="90000"/>
          </a:lnSpc>
          <a:spcBef>
            <a:spcPts val="4800"/>
          </a:spcBef>
          <a:spcAft>
            <a:spcPts val="0"/>
          </a:spcAft>
          <a:buClr>
            <a:srgbClr val="EAB452"/>
          </a:buClr>
          <a:buSzPct val="100000"/>
          <a:buFont typeface="Zapf Dingbats"/>
          <a:buChar char="✦"/>
          <a:tabLst/>
          <a:defRPr b="0" baseline="0" cap="none" i="0" spc="0" strike="noStrike" sz="4800" u="none" kumimoji="0" normalizeH="0">
            <a:ln>
              <a:noFill/>
            </a:ln>
            <a:solidFill>
              <a:srgbClr val="FFFFFF"/>
            </a:solidFill>
            <a:effectLst/>
            <a:uFillTx/>
            <a:latin typeface="+mn-lt"/>
            <a:ea typeface="+mn-ea"/>
            <a:cs typeface="+mn-cs"/>
            <a:sym typeface="Buddy"/>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Gradient">
  <a:themeElements>
    <a:clrScheme name="Gradient">
      <a:dk1>
        <a:srgbClr val="000000"/>
      </a:dk1>
      <a:lt1>
        <a:srgbClr val="FFFFFF"/>
      </a:lt1>
      <a:dk2>
        <a:srgbClr val="53585F"/>
      </a:dk2>
      <a:lt2>
        <a:srgbClr val="DCDEE0"/>
      </a:lt2>
      <a:accent1>
        <a:srgbClr val="0065C1"/>
      </a:accent1>
      <a:accent2>
        <a:srgbClr val="189B1A"/>
      </a:accent2>
      <a:accent3>
        <a:srgbClr val="008C91"/>
      </a:accent3>
      <a:accent4>
        <a:srgbClr val="5747C1"/>
      </a:accent4>
      <a:accent5>
        <a:srgbClr val="971817"/>
      </a:accent5>
      <a:accent6>
        <a:srgbClr val="BC8027"/>
      </a:accent6>
      <a:hlink>
        <a:srgbClr val="0000FF"/>
      </a:hlink>
      <a:folHlink>
        <a:srgbClr val="FF00FF"/>
      </a:folHlink>
    </a:clrScheme>
    <a:fontScheme name="Gradient">
      <a:majorFont>
        <a:latin typeface="ContenuBook-Display"/>
        <a:ea typeface="ContenuBook-Display"/>
        <a:cs typeface="ContenuBook-Display"/>
      </a:majorFont>
      <a:minorFont>
        <a:latin typeface="Buddy"/>
        <a:ea typeface="Buddy"/>
        <a:cs typeface="Buddy"/>
      </a:minorFont>
    </a:fontScheme>
    <a:fmtScheme name="Gradi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76200" dist="0" dir="18900000">
              <a:srgbClr val="000000">
                <a:alpha val="80000"/>
              </a:srgbClr>
            </a:outerShdw>
          </a:effectLst>
        </a:effectStyle>
        <a:effectStyle>
          <a:effectLst>
            <a:outerShdw sx="100000" sy="100000" kx="0" ky="0" algn="b" rotWithShape="0" blurRad="76200" dist="0" dir="18900000">
              <a:srgbClr val="000000">
                <a:alpha val="80000"/>
              </a:srgbClr>
            </a:outerShdw>
          </a:effectLst>
        </a:effectStyle>
        <a:effectStyle>
          <a:effectLst>
            <a:outerShdw sx="100000" sy="100000" kx="0" ky="0" algn="b" rotWithShape="0" blurRad="76200" dist="0" dir="18900000">
              <a:srgbClr val="000000">
                <a:alpha val="8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rgbClr val="0066C1"/>
            </a:gs>
            <a:gs pos="100000">
              <a:srgbClr val="094593"/>
            </a:gs>
          </a:gsLst>
          <a:lin ang="5400000" scaled="0"/>
        </a:gradFill>
        <a:ln w="12700" cap="flat">
          <a:noFill/>
          <a:miter lim="400000"/>
        </a:ln>
        <a:effectLst>
          <a:outerShdw sx="100000" sy="100000" kx="0" ky="0" algn="b" rotWithShape="0" blurRad="76200" dist="0" dir="18900000">
            <a:srgbClr val="000000">
              <a:alpha val="8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8001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outerShdw sx="100000" sy="100000" kx="0" ky="0" algn="b" rotWithShape="0" blurRad="25400" dist="23998" dir="2700000">
                <a:srgbClr val="000000">
                  <a:alpha val="31034"/>
                </a:srgbClr>
              </a:outerShdw>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FFFFFF"/>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1" hangingPunct="0">
          <a:lnSpc>
            <a:spcPct val="90000"/>
          </a:lnSpc>
          <a:spcBef>
            <a:spcPts val="4800"/>
          </a:spcBef>
          <a:spcAft>
            <a:spcPts val="0"/>
          </a:spcAft>
          <a:buClr>
            <a:srgbClr val="EAB452"/>
          </a:buClr>
          <a:buSzPct val="100000"/>
          <a:buFont typeface="Zapf Dingbats"/>
          <a:buChar char="✦"/>
          <a:tabLst/>
          <a:defRPr b="0" baseline="0" cap="none" i="0" spc="0" strike="noStrike" sz="4800" u="none" kumimoji="0" normalizeH="0">
            <a:ln>
              <a:noFill/>
            </a:ln>
            <a:solidFill>
              <a:srgbClr val="FFFFFF"/>
            </a:solidFill>
            <a:effectLst/>
            <a:uFillTx/>
            <a:latin typeface="+mn-lt"/>
            <a:ea typeface="+mn-ea"/>
            <a:cs typeface="+mn-cs"/>
            <a:sym typeface="Buddy"/>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